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notesMasterIdLst>
    <p:notesMasterId r:id="rId29"/>
  </p:notesMasterIdLst>
  <p:handoutMasterIdLst>
    <p:handoutMasterId r:id="rId30"/>
  </p:handoutMasterIdLst>
  <p:sldIdLst>
    <p:sldId id="2561" r:id="rId5"/>
    <p:sldId id="2562" r:id="rId6"/>
    <p:sldId id="2563" r:id="rId7"/>
    <p:sldId id="2564" r:id="rId8"/>
    <p:sldId id="2565" r:id="rId9"/>
    <p:sldId id="2566" r:id="rId10"/>
    <p:sldId id="2567" r:id="rId11"/>
    <p:sldId id="2570" r:id="rId12"/>
    <p:sldId id="2577" r:id="rId13"/>
    <p:sldId id="2584" r:id="rId14"/>
    <p:sldId id="2585" r:id="rId15"/>
    <p:sldId id="2578" r:id="rId16"/>
    <p:sldId id="2580" r:id="rId17"/>
    <p:sldId id="2586" r:id="rId18"/>
    <p:sldId id="2588" r:id="rId19"/>
    <p:sldId id="2587" r:id="rId20"/>
    <p:sldId id="2571" r:id="rId21"/>
    <p:sldId id="2583" r:id="rId22"/>
    <p:sldId id="2589" r:id="rId23"/>
    <p:sldId id="2581" r:id="rId24"/>
    <p:sldId id="2573" r:id="rId25"/>
    <p:sldId id="2574" r:id="rId26"/>
    <p:sldId id="2575" r:id="rId27"/>
    <p:sldId id="25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state-SR: Deep Multi-Image Super-Resolution for Anisotropic MRI Reconstruction" id="{F7C04D0D-B51C-45D2-903E-E88435D5C239}">
          <p14:sldIdLst>
            <p14:sldId id="2561"/>
          </p14:sldIdLst>
        </p14:section>
        <p14:section name="Introduction and Abstract" id="{C21DB2D2-3513-469F-A2D7-7D2EAFF02B71}">
          <p14:sldIdLst>
            <p14:sldId id="2562"/>
            <p14:sldId id="2563"/>
          </p14:sldIdLst>
        </p14:section>
        <p14:section name="Problem Statement" id="{EEEBC4D5-2215-4298-925E-7EFC574DD3A7}">
          <p14:sldIdLst>
            <p14:sldId id="2564"/>
            <p14:sldId id="2565"/>
          </p14:sldIdLst>
        </p14:section>
        <p14:section name="Methodology" id="{C6EDC6E4-F825-419A-8A8A-777FE37D756D}">
          <p14:sldIdLst>
            <p14:sldId id="2566"/>
            <p14:sldId id="2567"/>
            <p14:sldId id="2570"/>
            <p14:sldId id="2577"/>
            <p14:sldId id="2584"/>
            <p14:sldId id="2585"/>
            <p14:sldId id="2578"/>
            <p14:sldId id="2580"/>
            <p14:sldId id="2586"/>
            <p14:sldId id="2588"/>
            <p14:sldId id="2587"/>
          </p14:sldIdLst>
        </p14:section>
        <p14:section name="Experiments and Results" id="{D49CDD2A-7041-430F-B63D-841CACEE0DCD}">
          <p14:sldIdLst>
            <p14:sldId id="2571"/>
            <p14:sldId id="2583"/>
            <p14:sldId id="2589"/>
            <p14:sldId id="2581"/>
          </p14:sldIdLst>
        </p14:section>
        <p14:section name="Conclusion and Future Work" id="{8618B7B4-D2AD-4FDE-9FA3-8EE079775F17}">
          <p14:sldIdLst>
            <p14:sldId id="2573"/>
            <p14:sldId id="2574"/>
          </p14:sldIdLst>
        </p14:section>
        <p14:section name="References" id="{42F7EAEC-100F-4288-A442-3BB767F3618B}">
          <p14:sldIdLst>
            <p14:sldId id="2575"/>
            <p14:sldId id="2576"/>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90C"/>
    <a:srgbClr val="5DACFC"/>
    <a:srgbClr val="FFFFFF"/>
    <a:srgbClr val="000000"/>
    <a:srgbClr val="9B8C69"/>
    <a:srgbClr val="79958B"/>
    <a:srgbClr val="476262"/>
    <a:srgbClr val="272D2B"/>
    <a:srgbClr val="647E6B"/>
    <a:srgbClr val="A2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C57217-59EE-89CD-6207-A57C4AC09D8A}" v="1083" dt="2025-12-05T21:07:19.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1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8B6240-78DA-093E-542D-EA8232A522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DF21978-CD08-4DE4-0B35-D8E00EB982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042AC-E7EB-4533-80AB-C3850196CED4}" type="datetimeFigureOut">
              <a:rPr lang="en-US" smtClean="0"/>
              <a:t>12/5/2025</a:t>
            </a:fld>
            <a:endParaRPr lang="en-US"/>
          </a:p>
        </p:txBody>
      </p:sp>
      <p:sp>
        <p:nvSpPr>
          <p:cNvPr id="4" name="Footer Placeholder 3">
            <a:extLst>
              <a:ext uri="{FF2B5EF4-FFF2-40B4-BE49-F238E27FC236}">
                <a16:creationId xmlns:a16="http://schemas.microsoft.com/office/drawing/2014/main" id="{34733651-3489-31BD-ED31-0609855FBC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461A6A1-1395-B89B-42E0-2208966D9FB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D1E2F7-14E3-4821-A409-B7BC1E2744B7}" type="slidenum">
              <a:rPr lang="en-US" smtClean="0"/>
              <a:t>‹#›</a:t>
            </a:fld>
            <a:endParaRPr lang="en-US"/>
          </a:p>
        </p:txBody>
      </p:sp>
    </p:spTree>
    <p:extLst>
      <p:ext uri="{BB962C8B-B14F-4D97-AF65-F5344CB8AC3E}">
        <p14:creationId xmlns:p14="http://schemas.microsoft.com/office/powerpoint/2010/main" val="221160621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63BC9-3C98-4AB2-8802-02853E289FB4}" type="datetimeFigureOut">
              <a:rPr lang="en-US" smtClean="0"/>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E5B5A-C175-4C17-879C-A25F50F472D7}" type="slidenum">
              <a:rPr lang="en-US" smtClean="0"/>
              <a:t>‹#›</a:t>
            </a:fld>
            <a:endParaRPr lang="en-US"/>
          </a:p>
        </p:txBody>
      </p:sp>
    </p:spTree>
    <p:extLst>
      <p:ext uri="{BB962C8B-B14F-4D97-AF65-F5344CB8AC3E}">
        <p14:creationId xmlns:p14="http://schemas.microsoft.com/office/powerpoint/2010/main" val="1398428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742E5B5A-C175-4C17-879C-A25F50F472D7}" type="slidenum">
              <a:rPr lang="en-US" smtClean="0"/>
              <a:t>1</a:t>
            </a:fld>
            <a:endParaRPr lang="en-US"/>
          </a:p>
        </p:txBody>
      </p:sp>
    </p:spTree>
    <p:extLst>
      <p:ext uri="{BB962C8B-B14F-4D97-AF65-F5344CB8AC3E}">
        <p14:creationId xmlns:p14="http://schemas.microsoft.com/office/powerpoint/2010/main" val="3782062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AD63D-8DD8-632D-D00D-2DDE875410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EC5D3-F594-0012-3D4D-2D82852252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8A81D-58DA-F1FD-50EF-6DE0717561DE}"/>
              </a:ext>
            </a:extLst>
          </p:cNvPr>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Magnetic Resonance Imaging (MRI) of the prostate often suffers from anisotropic resolution, where the in-plane resolution is high but the through-plane resolution is significantly lower. This discrepancy leads to blocky artifacts when images are reformatted into sagittal or coronal views, which negatively impacts downstream tasks such as 3D segmentation and diagnostic accuracy. The proposed solution, Prostate-SR, introduces a deep learning-based framework for MRI super-resolution that addresses these limitations. The approach begins with establishing a strong Single-Image Super-Resolution (SISR) baseline using a Residual Network (ResNet) architecture. This baseline is then extended to a Multi-Image Super-Resolution (MISR) framework that leverages adjacent anatomical slices to improve structural fidelity and volumetric consistency. The study validates these methods on the Prostate-MRI-US-Biopsy dataset, demonstrating that while SISR significantly outperforms traditional bicubic interpolation, MISR provides superior anatomical continuity and reduces flickering artifacts across slices. The research emphasizes the importance of combining pixel-level accuracy with perceptual realism, ultimately aiming to enhance clinical workflows and diagnostic confidence in prostate cancer imaging.
</a:t>
            </a:r>
          </a:p>
        </p:txBody>
      </p:sp>
      <p:sp>
        <p:nvSpPr>
          <p:cNvPr id="4" name="Slide Number Placeholder 3">
            <a:extLst>
              <a:ext uri="{FF2B5EF4-FFF2-40B4-BE49-F238E27FC236}">
                <a16:creationId xmlns:a16="http://schemas.microsoft.com/office/drawing/2014/main" id="{57D85A85-94B4-31F6-51A4-07584D34F908}"/>
              </a:ext>
            </a:extLst>
          </p:cNvPr>
          <p:cNvSpPr>
            <a:spLocks noGrp="1"/>
          </p:cNvSpPr>
          <p:nvPr>
            <p:ph type="sldNum" sz="quarter" idx="5"/>
          </p:nvPr>
        </p:nvSpPr>
        <p:spPr/>
        <p:txBody>
          <a:bodyPr/>
          <a:lstStyle/>
          <a:p>
            <a:fld id="{742E5B5A-C175-4C17-879C-A25F50F472D7}" type="slidenum">
              <a:rPr lang="en-US" smtClean="0"/>
              <a:t>13</a:t>
            </a:fld>
            <a:endParaRPr lang="en-US"/>
          </a:p>
        </p:txBody>
      </p:sp>
    </p:spTree>
    <p:extLst>
      <p:ext uri="{BB962C8B-B14F-4D97-AF65-F5344CB8AC3E}">
        <p14:creationId xmlns:p14="http://schemas.microsoft.com/office/powerpoint/2010/main" val="10490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3F137-21B6-65EF-DCD3-9C967DA9A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3949F-15FF-7AEA-14C5-75AD4E2AF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87DDD-E784-A5A7-EF0A-1365A918BE2D}"/>
              </a:ext>
            </a:extLst>
          </p:cNvPr>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Magnetic Resonance Imaging (MRI) of the prostate often suffers from anisotropic resolution, where the in-plane resolution is high but the through-plane resolution is significantly lower. This discrepancy leads to blocky artifacts when images are reformatted into sagittal or coronal views, which negatively impacts downstream tasks such as 3D segmentation and diagnostic accuracy. The proposed solution, Prostate-SR, introduces a deep learning-based framework for MRI super-resolution that addresses these limitations. The approach begins with establishing a strong Single-Image Super-Resolution (SISR) baseline using a Residual Network (ResNet) architecture. This baseline is then extended to a Multi-Image Super-Resolution (MISR) framework that leverages adjacent anatomical slices to improve structural fidelity and volumetric consistency. The study validates these methods on the Prostate-MRI-US-Biopsy dataset, demonstrating that while SISR significantly outperforms traditional bicubic interpolation, MISR provides superior anatomical continuity and reduces flickering artifacts across slices. The research emphasizes the importance of combining pixel-level accuracy with perceptual realism, ultimately aiming to enhance clinical workflows and diagnostic confidence in prostate cancer imaging.
</a:t>
            </a:r>
          </a:p>
        </p:txBody>
      </p:sp>
      <p:sp>
        <p:nvSpPr>
          <p:cNvPr id="4" name="Slide Number Placeholder 3">
            <a:extLst>
              <a:ext uri="{FF2B5EF4-FFF2-40B4-BE49-F238E27FC236}">
                <a16:creationId xmlns:a16="http://schemas.microsoft.com/office/drawing/2014/main" id="{D4D7E7D3-1A7C-43DE-44E1-D3FB615DA122}"/>
              </a:ext>
            </a:extLst>
          </p:cNvPr>
          <p:cNvSpPr>
            <a:spLocks noGrp="1"/>
          </p:cNvSpPr>
          <p:nvPr>
            <p:ph type="sldNum" sz="quarter" idx="5"/>
          </p:nvPr>
        </p:nvSpPr>
        <p:spPr/>
        <p:txBody>
          <a:bodyPr/>
          <a:lstStyle/>
          <a:p>
            <a:fld id="{742E5B5A-C175-4C17-879C-A25F50F472D7}" type="slidenum">
              <a:rPr lang="en-US" smtClean="0"/>
              <a:t>14</a:t>
            </a:fld>
            <a:endParaRPr lang="en-US"/>
          </a:p>
        </p:txBody>
      </p:sp>
    </p:spTree>
    <p:extLst>
      <p:ext uri="{BB962C8B-B14F-4D97-AF65-F5344CB8AC3E}">
        <p14:creationId xmlns:p14="http://schemas.microsoft.com/office/powerpoint/2010/main" val="3840478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11304-32A3-4656-26A9-8FD9E3D7C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7D3D1B-7FC0-DA7D-2197-99F2DDEEC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59F74-A565-4A99-7A8F-A2A37AD9CAD0}"/>
              </a:ext>
            </a:extLst>
          </p:cNvPr>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Magnetic Resonance Imaging (MRI) of the prostate often suffers from anisotropic resolution, where the in-plane resolution is high but the through-plane resolution is significantly lower. This discrepancy leads to blocky artifacts when images are reformatted into sagittal or coronal views, which negatively impacts downstream tasks such as 3D segmentation and diagnostic accuracy. The proposed solution, Prostate-SR, introduces a deep learning-based framework for MRI super-resolution that addresses these limitations. The approach begins with establishing a strong Single-Image Super-Resolution (SISR) baseline using a Residual Network (ResNet) architecture. This baseline is then extended to a Multi-Image Super-Resolution (MISR) framework that leverages adjacent anatomical slices to improve structural fidelity and volumetric consistency. The study validates these methods on the Prostate-MRI-US-Biopsy dataset, demonstrating that while SISR significantly outperforms traditional bicubic interpolation, MISR provides superior anatomical continuity and reduces flickering artifacts across slices. The research emphasizes the importance of combining pixel-level accuracy with perceptual realism, ultimately aiming to enhance clinical workflows and diagnostic confidence in prostate cancer imaging.
</a:t>
            </a:r>
          </a:p>
        </p:txBody>
      </p:sp>
      <p:sp>
        <p:nvSpPr>
          <p:cNvPr id="4" name="Slide Number Placeholder 3">
            <a:extLst>
              <a:ext uri="{FF2B5EF4-FFF2-40B4-BE49-F238E27FC236}">
                <a16:creationId xmlns:a16="http://schemas.microsoft.com/office/drawing/2014/main" id="{DB8EC78D-BABC-9D82-CC4D-F36131BEF5DD}"/>
              </a:ext>
            </a:extLst>
          </p:cNvPr>
          <p:cNvSpPr>
            <a:spLocks noGrp="1"/>
          </p:cNvSpPr>
          <p:nvPr>
            <p:ph type="sldNum" sz="quarter" idx="5"/>
          </p:nvPr>
        </p:nvSpPr>
        <p:spPr/>
        <p:txBody>
          <a:bodyPr/>
          <a:lstStyle/>
          <a:p>
            <a:fld id="{742E5B5A-C175-4C17-879C-A25F50F472D7}" type="slidenum">
              <a:rPr lang="en-US" smtClean="0"/>
              <a:t>15</a:t>
            </a:fld>
            <a:endParaRPr lang="en-US"/>
          </a:p>
        </p:txBody>
      </p:sp>
    </p:spTree>
    <p:extLst>
      <p:ext uri="{BB962C8B-B14F-4D97-AF65-F5344CB8AC3E}">
        <p14:creationId xmlns:p14="http://schemas.microsoft.com/office/powerpoint/2010/main" val="295416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CF65D-0E35-9EF3-CFC7-F32E55728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05B7E0-8583-8E04-5AA0-BC453EEA20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F4307F-45E2-030D-E50A-9DACCFA0D459}"/>
              </a:ext>
            </a:extLst>
          </p:cNvPr>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Magnetic Resonance Imaging (MRI) of the prostate often suffers from anisotropic resolution, where the in-plane resolution is high but the through-plane resolution is significantly lower. This discrepancy leads to blocky artifacts when images are reformatted into sagittal or coronal views, which negatively impacts downstream tasks such as 3D segmentation and diagnostic accuracy. The proposed solution, Prostate-SR, introduces a deep learning-based framework for MRI super-resolution that addresses these limitations. The approach begins with establishing a strong Single-Image Super-Resolution (SISR) baseline using a Residual Network (ResNet) architecture. This baseline is then extended to a Multi-Image Super-Resolution (MISR) framework that leverages adjacent anatomical slices to improve structural fidelity and volumetric consistency. The study validates these methods on the Prostate-MRI-US-Biopsy dataset, demonstrating that while SISR significantly outperforms traditional bicubic interpolation, MISR provides superior anatomical continuity and reduces flickering artifacts across slices. The research emphasizes the importance of combining pixel-level accuracy with perceptual realism, ultimately aiming to enhance clinical workflows and diagnostic confidence in prostate cancer imaging.
</a:t>
            </a:r>
          </a:p>
        </p:txBody>
      </p:sp>
      <p:sp>
        <p:nvSpPr>
          <p:cNvPr id="4" name="Slide Number Placeholder 3">
            <a:extLst>
              <a:ext uri="{FF2B5EF4-FFF2-40B4-BE49-F238E27FC236}">
                <a16:creationId xmlns:a16="http://schemas.microsoft.com/office/drawing/2014/main" id="{2C431370-8E28-AD36-F240-CB5583F033D3}"/>
              </a:ext>
            </a:extLst>
          </p:cNvPr>
          <p:cNvSpPr>
            <a:spLocks noGrp="1"/>
          </p:cNvSpPr>
          <p:nvPr>
            <p:ph type="sldNum" sz="quarter" idx="5"/>
          </p:nvPr>
        </p:nvSpPr>
        <p:spPr/>
        <p:txBody>
          <a:bodyPr/>
          <a:lstStyle/>
          <a:p>
            <a:fld id="{742E5B5A-C175-4C17-879C-A25F50F472D7}" type="slidenum">
              <a:rPr lang="en-US" smtClean="0"/>
              <a:t>16</a:t>
            </a:fld>
            <a:endParaRPr lang="en-US"/>
          </a:p>
        </p:txBody>
      </p:sp>
    </p:spTree>
    <p:extLst>
      <p:ext uri="{BB962C8B-B14F-4D97-AF65-F5344CB8AC3E}">
        <p14:creationId xmlns:p14="http://schemas.microsoft.com/office/powerpoint/2010/main" val="3158390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Performance Analysis
</a:t>
            </a:r>
          </a:p>
        </p:txBody>
      </p:sp>
      <p:sp>
        <p:nvSpPr>
          <p:cNvPr id="4" name="Slide Number Placeholder 3"/>
          <p:cNvSpPr>
            <a:spLocks noGrp="1"/>
          </p:cNvSpPr>
          <p:nvPr>
            <p:ph type="sldNum" sz="quarter" idx="5"/>
          </p:nvPr>
        </p:nvSpPr>
        <p:spPr/>
        <p:txBody>
          <a:bodyPr/>
          <a:lstStyle/>
          <a:p>
            <a:fld id="{742E5B5A-C175-4C17-879C-A25F50F472D7}" type="slidenum">
              <a:rPr lang="en-US" smtClean="0"/>
              <a:t>17</a:t>
            </a:fld>
            <a:endParaRPr lang="en-US"/>
          </a:p>
        </p:txBody>
      </p:sp>
    </p:spTree>
    <p:extLst>
      <p:ext uri="{BB962C8B-B14F-4D97-AF65-F5344CB8AC3E}">
        <p14:creationId xmlns:p14="http://schemas.microsoft.com/office/powerpoint/2010/main" val="3672159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FA463-6972-FFE5-B027-CEAB34FDB1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6FAED-CA33-DC71-5248-76FA65D171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10C6A-E2AE-F233-EF12-60A8DB8EECEF}"/>
              </a:ext>
            </a:extLst>
          </p:cNvPr>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The experimental evaluation compared bicubic interpolation, ResNet-SISR, SRGAN-SISR, and ResNet-MISR. Metrics included Peak Signal-to-Noise Ratio (PSNR) and Structural Similarity Index (SSIM). SRGAN achieved the highest PSNR of 34.48 dB and SSIM of 0.86, indicating superior perceptual quality. ResNet-MISR, while slightly lower in PSNR, provided improved structural consistency across slices, reducing artifacts common in SISR outputs. Qualitative assessments confirmed that adversarial training restored fine tissue textures, whereas MISR enhanced volumetric coherence. These findings underscore the complementary strengths of GAN-based texture refinement and multi-slice context integration.
</a:t>
            </a:r>
          </a:p>
        </p:txBody>
      </p:sp>
      <p:sp>
        <p:nvSpPr>
          <p:cNvPr id="4" name="Slide Number Placeholder 3">
            <a:extLst>
              <a:ext uri="{FF2B5EF4-FFF2-40B4-BE49-F238E27FC236}">
                <a16:creationId xmlns:a16="http://schemas.microsoft.com/office/drawing/2014/main" id="{5FCE7ACA-32EF-8850-498D-E2EE70C1209D}"/>
              </a:ext>
            </a:extLst>
          </p:cNvPr>
          <p:cNvSpPr>
            <a:spLocks noGrp="1"/>
          </p:cNvSpPr>
          <p:nvPr>
            <p:ph type="sldNum" sz="quarter" idx="5"/>
          </p:nvPr>
        </p:nvSpPr>
        <p:spPr/>
        <p:txBody>
          <a:bodyPr/>
          <a:lstStyle/>
          <a:p>
            <a:fld id="{742E5B5A-C175-4C17-879C-A25F50F472D7}" type="slidenum">
              <a:rPr lang="en-US" smtClean="0"/>
              <a:t>18</a:t>
            </a:fld>
            <a:endParaRPr lang="en-US"/>
          </a:p>
        </p:txBody>
      </p:sp>
    </p:spTree>
    <p:extLst>
      <p:ext uri="{BB962C8B-B14F-4D97-AF65-F5344CB8AC3E}">
        <p14:creationId xmlns:p14="http://schemas.microsoft.com/office/powerpoint/2010/main" val="3600779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EDA37-93C2-F532-9FDE-67BFE00A5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75002-E124-03CF-2BE7-3440C59F5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E85605-7693-778D-2C8D-142CCC128DAE}"/>
              </a:ext>
            </a:extLst>
          </p:cNvPr>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The experimental evaluation compared bicubic interpolation, ResNet-SISR, SRGAN-SISR, and ResNet-MISR. Metrics included Peak Signal-to-Noise Ratio (PSNR) and Structural Similarity Index (SSIM). SRGAN achieved the highest PSNR of 34.48 dB and SSIM of 0.86, indicating superior perceptual quality. ResNet-MISR, while slightly lower in PSNR, provided improved structural consistency across slices, reducing artifacts common in SISR outputs. Qualitative assessments confirmed that adversarial training restored fine tissue textures, whereas MISR enhanced volumetric coherence. These findings underscore the complementary strengths of GAN-based texture refinement and multi-slice context integration.
</a:t>
            </a:r>
          </a:p>
        </p:txBody>
      </p:sp>
      <p:sp>
        <p:nvSpPr>
          <p:cNvPr id="4" name="Slide Number Placeholder 3">
            <a:extLst>
              <a:ext uri="{FF2B5EF4-FFF2-40B4-BE49-F238E27FC236}">
                <a16:creationId xmlns:a16="http://schemas.microsoft.com/office/drawing/2014/main" id="{74213953-26C9-5339-8021-20F95369E59F}"/>
              </a:ext>
            </a:extLst>
          </p:cNvPr>
          <p:cNvSpPr>
            <a:spLocks noGrp="1"/>
          </p:cNvSpPr>
          <p:nvPr>
            <p:ph type="sldNum" sz="quarter" idx="5"/>
          </p:nvPr>
        </p:nvSpPr>
        <p:spPr/>
        <p:txBody>
          <a:bodyPr/>
          <a:lstStyle/>
          <a:p>
            <a:fld id="{742E5B5A-C175-4C17-879C-A25F50F472D7}" type="slidenum">
              <a:rPr lang="en-US" smtClean="0"/>
              <a:t>19</a:t>
            </a:fld>
            <a:endParaRPr lang="en-US"/>
          </a:p>
        </p:txBody>
      </p:sp>
    </p:spTree>
    <p:extLst>
      <p:ext uri="{BB962C8B-B14F-4D97-AF65-F5344CB8AC3E}">
        <p14:creationId xmlns:p14="http://schemas.microsoft.com/office/powerpoint/2010/main" val="515088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26BBC-F332-C8D0-0A4A-803CA2880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4620F-7B92-DE2A-CF29-C89960AE0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F53D15-0C1E-4425-67AA-B43448576008}"/>
              </a:ext>
            </a:extLst>
          </p:cNvPr>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The experimental evaluation compared bicubic interpolation, ResNet-SISR, SRGAN-SISR, and ResNet-MISR. Metrics included Peak Signal-to-Noise Ratio (PSNR) and Structural Similarity Index (SSIM). SRGAN achieved the highest PSNR of 34.48 dB and SSIM of 0.86, indicating superior perceptual quality. ResNet-MISR, while slightly lower in PSNR, provided improved structural consistency across slices, reducing artifacts common in SISR outputs. Qualitative assessments confirmed that adversarial training restored fine tissue textures, whereas MISR enhanced volumetric coherence. These findings underscore the complementary strengths of GAN-based texture refinement and multi-slice context integration.
</a:t>
            </a:r>
          </a:p>
        </p:txBody>
      </p:sp>
      <p:sp>
        <p:nvSpPr>
          <p:cNvPr id="4" name="Slide Number Placeholder 3">
            <a:extLst>
              <a:ext uri="{FF2B5EF4-FFF2-40B4-BE49-F238E27FC236}">
                <a16:creationId xmlns:a16="http://schemas.microsoft.com/office/drawing/2014/main" id="{3283CB9F-6E82-8597-79D1-4BC017452AFB}"/>
              </a:ext>
            </a:extLst>
          </p:cNvPr>
          <p:cNvSpPr>
            <a:spLocks noGrp="1"/>
          </p:cNvSpPr>
          <p:nvPr>
            <p:ph type="sldNum" sz="quarter" idx="5"/>
          </p:nvPr>
        </p:nvSpPr>
        <p:spPr/>
        <p:txBody>
          <a:bodyPr/>
          <a:lstStyle/>
          <a:p>
            <a:fld id="{742E5B5A-C175-4C17-879C-A25F50F472D7}" type="slidenum">
              <a:rPr lang="en-US" smtClean="0"/>
              <a:t>20</a:t>
            </a:fld>
            <a:endParaRPr lang="en-US"/>
          </a:p>
        </p:txBody>
      </p:sp>
    </p:spTree>
    <p:extLst>
      <p:ext uri="{BB962C8B-B14F-4D97-AF65-F5344CB8AC3E}">
        <p14:creationId xmlns:p14="http://schemas.microsoft.com/office/powerpoint/2010/main" val="609912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Summary and Next Steps
</a:t>
            </a:r>
          </a:p>
        </p:txBody>
      </p:sp>
      <p:sp>
        <p:nvSpPr>
          <p:cNvPr id="4" name="Slide Number Placeholder 3"/>
          <p:cNvSpPr>
            <a:spLocks noGrp="1"/>
          </p:cNvSpPr>
          <p:nvPr>
            <p:ph type="sldNum" sz="quarter" idx="5"/>
          </p:nvPr>
        </p:nvSpPr>
        <p:spPr/>
        <p:txBody>
          <a:bodyPr/>
          <a:lstStyle/>
          <a:p>
            <a:fld id="{742E5B5A-C175-4C17-879C-A25F50F472D7}" type="slidenum">
              <a:rPr lang="en-US" smtClean="0"/>
              <a:t>21</a:t>
            </a:fld>
            <a:endParaRPr lang="en-US"/>
          </a:p>
        </p:txBody>
      </p:sp>
    </p:spTree>
    <p:extLst>
      <p:ext uri="{BB962C8B-B14F-4D97-AF65-F5344CB8AC3E}">
        <p14:creationId xmlns:p14="http://schemas.microsoft.com/office/powerpoint/2010/main" val="3448552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The study demonstrates that deep learning-based super-resolution can significantly enhance prostate MRI quality by addressing anisotropic resolution limitations. SRGAN improves perceptual realism through adversarial training, while MISR leverages volumetric context to ensure structural consistency. Together, these approaches offer a promising pathway for clinical applications, enabling more accurate diagnosis and analysis. Future work will focus on integrating MISR with GAN-based strategies to combine the benefits of volumetric coherence and texture refinement. Additionally, exploring hybrid loss functions and advanced architectures could further improve reconstruction fidelity and robustness across diverse imaging conditions.
</a:t>
            </a:r>
          </a:p>
        </p:txBody>
      </p:sp>
      <p:sp>
        <p:nvSpPr>
          <p:cNvPr id="4" name="Slide Number Placeholder 3"/>
          <p:cNvSpPr>
            <a:spLocks noGrp="1"/>
          </p:cNvSpPr>
          <p:nvPr>
            <p:ph type="sldNum" sz="quarter" idx="5"/>
          </p:nvPr>
        </p:nvSpPr>
        <p:spPr/>
        <p:txBody>
          <a:bodyPr/>
          <a:lstStyle/>
          <a:p>
            <a:fld id="{742E5B5A-C175-4C17-879C-A25F50F472D7}" type="slidenum">
              <a:rPr lang="en-US" smtClean="0"/>
              <a:t>22</a:t>
            </a:fld>
            <a:endParaRPr lang="en-US"/>
          </a:p>
        </p:txBody>
      </p:sp>
    </p:spTree>
    <p:extLst>
      <p:ext uri="{BB962C8B-B14F-4D97-AF65-F5344CB8AC3E}">
        <p14:creationId xmlns:p14="http://schemas.microsoft.com/office/powerpoint/2010/main" val="4564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Abstract
</a:t>
            </a:r>
          </a:p>
        </p:txBody>
      </p:sp>
      <p:sp>
        <p:nvSpPr>
          <p:cNvPr id="4" name="Slide Number Placeholder 3"/>
          <p:cNvSpPr>
            <a:spLocks noGrp="1"/>
          </p:cNvSpPr>
          <p:nvPr>
            <p:ph type="sldNum" sz="quarter" idx="5"/>
          </p:nvPr>
        </p:nvSpPr>
        <p:spPr/>
        <p:txBody>
          <a:bodyPr/>
          <a:lstStyle/>
          <a:p>
            <a:fld id="{742E5B5A-C175-4C17-879C-A25F50F472D7}" type="slidenum">
              <a:rPr lang="en-US" smtClean="0"/>
              <a:t>2</a:t>
            </a:fld>
            <a:endParaRPr lang="en-US"/>
          </a:p>
        </p:txBody>
      </p:sp>
    </p:spTree>
    <p:extLst>
      <p:ext uri="{BB962C8B-B14F-4D97-AF65-F5344CB8AC3E}">
        <p14:creationId xmlns:p14="http://schemas.microsoft.com/office/powerpoint/2010/main" val="2651462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Key References
</a:t>
            </a:r>
          </a:p>
        </p:txBody>
      </p:sp>
      <p:sp>
        <p:nvSpPr>
          <p:cNvPr id="4" name="Slide Number Placeholder 3"/>
          <p:cNvSpPr>
            <a:spLocks noGrp="1"/>
          </p:cNvSpPr>
          <p:nvPr>
            <p:ph type="sldNum" sz="quarter" idx="5"/>
          </p:nvPr>
        </p:nvSpPr>
        <p:spPr/>
        <p:txBody>
          <a:bodyPr/>
          <a:lstStyle/>
          <a:p>
            <a:fld id="{742E5B5A-C175-4C17-879C-A25F50F472D7}" type="slidenum">
              <a:rPr lang="en-US" smtClean="0"/>
              <a:t>23</a:t>
            </a:fld>
            <a:endParaRPr lang="en-US"/>
          </a:p>
        </p:txBody>
      </p:sp>
    </p:spTree>
    <p:extLst>
      <p:ext uri="{BB962C8B-B14F-4D97-AF65-F5344CB8AC3E}">
        <p14:creationId xmlns:p14="http://schemas.microsoft.com/office/powerpoint/2010/main" val="252421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[1] Natarajan, S., et al.: Prostate MRI and Ultrasound With Pathology and Coordinates of Tracked Biopsy. TCIA (2020).
[2] Ledig, C., et al.: Photo-Realistic Single Image Super-Resolution Using a Generative Adversarial Network. CVPR (2017).
[3] Loshchilov, I., Hutter, F.: Decoupled Weight Decay Regularization. ICLR (2019).
</a:t>
            </a:r>
          </a:p>
        </p:txBody>
      </p:sp>
      <p:sp>
        <p:nvSpPr>
          <p:cNvPr id="4" name="Slide Number Placeholder 3"/>
          <p:cNvSpPr>
            <a:spLocks noGrp="1"/>
          </p:cNvSpPr>
          <p:nvPr>
            <p:ph type="sldNum" sz="quarter" idx="5"/>
          </p:nvPr>
        </p:nvSpPr>
        <p:spPr/>
        <p:txBody>
          <a:bodyPr/>
          <a:lstStyle/>
          <a:p>
            <a:fld id="{742E5B5A-C175-4C17-879C-A25F50F472D7}" type="slidenum">
              <a:rPr lang="en-US" smtClean="0"/>
              <a:t>24</a:t>
            </a:fld>
            <a:endParaRPr lang="en-US"/>
          </a:p>
        </p:txBody>
      </p:sp>
    </p:spTree>
    <p:extLst>
      <p:ext uri="{BB962C8B-B14F-4D97-AF65-F5344CB8AC3E}">
        <p14:creationId xmlns:p14="http://schemas.microsoft.com/office/powerpoint/2010/main" val="77057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Magnetic Resonance Imaging (MRI) of the prostate often suffers from anisotropic resolution, where the in-plane resolution is high but the through-plane resolution is significantly lower. This discrepancy leads to blocky artifacts when images are reformatted into sagittal or coronal views, which negatively impacts downstream tasks such as 3D segmentation and diagnostic accuracy. The proposed solution, Prostate-SR, introduces a deep learning-based framework for MRI super-resolution that addresses these limitations. The approach begins with establishing a strong Single-Image Super-Resolution (SISR) baseline using a Residual Network (ResNet) architecture. This baseline is then extended to a Multi-Image Super-Resolution (MISR) framework that leverages adjacent anatomical slices to improve structural fidelity and volumetric consistency. The study validates these methods on the Prostate-MRI-US-Biopsy dataset, demonstrating that while SISR significantly outperforms traditional bicubic interpolation, MISR provides superior anatomical continuity and reduces flickering artifacts across slices. The research emphasizes the importance of combining pixel-level accuracy with perceptual realism, ultimately aiming to enhance clinical workflows and diagnostic confidence in prostate cancer imaging.
</a:t>
            </a:r>
          </a:p>
        </p:txBody>
      </p:sp>
      <p:sp>
        <p:nvSpPr>
          <p:cNvPr id="4" name="Slide Number Placeholder 3"/>
          <p:cNvSpPr>
            <a:spLocks noGrp="1"/>
          </p:cNvSpPr>
          <p:nvPr>
            <p:ph type="sldNum" sz="quarter" idx="5"/>
          </p:nvPr>
        </p:nvSpPr>
        <p:spPr/>
        <p:txBody>
          <a:bodyPr/>
          <a:lstStyle/>
          <a:p>
            <a:fld id="{742E5B5A-C175-4C17-879C-A25F50F472D7}" type="slidenum">
              <a:rPr lang="en-US" smtClean="0"/>
              <a:t>3</a:t>
            </a:fld>
            <a:endParaRPr lang="en-US"/>
          </a:p>
        </p:txBody>
      </p:sp>
    </p:spTree>
    <p:extLst>
      <p:ext uri="{BB962C8B-B14F-4D97-AF65-F5344CB8AC3E}">
        <p14:creationId xmlns:p14="http://schemas.microsoft.com/office/powerpoint/2010/main" val="1267977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Challenges in Anisotropic MRI
</a:t>
            </a:r>
          </a:p>
        </p:txBody>
      </p:sp>
      <p:sp>
        <p:nvSpPr>
          <p:cNvPr id="4" name="Slide Number Placeholder 3"/>
          <p:cNvSpPr>
            <a:spLocks noGrp="1"/>
          </p:cNvSpPr>
          <p:nvPr>
            <p:ph type="sldNum" sz="quarter" idx="5"/>
          </p:nvPr>
        </p:nvSpPr>
        <p:spPr/>
        <p:txBody>
          <a:bodyPr/>
          <a:lstStyle/>
          <a:p>
            <a:fld id="{742E5B5A-C175-4C17-879C-A25F50F472D7}" type="slidenum">
              <a:rPr lang="en-US" smtClean="0"/>
              <a:t>4</a:t>
            </a:fld>
            <a:endParaRPr lang="en-US"/>
          </a:p>
        </p:txBody>
      </p:sp>
    </p:spTree>
    <p:extLst>
      <p:ext uri="{BB962C8B-B14F-4D97-AF65-F5344CB8AC3E}">
        <p14:creationId xmlns:p14="http://schemas.microsoft.com/office/powerpoint/2010/main" val="1452412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Clinical T2-weighted MRI sequences are typically acquired with high in-plane resolution (e.g., 0.5×0.5 mm) but poor through-plane resolution (1.5 mm or more) to minimize scan time. This anisotropy results in aliasing and blocky artifacts when images are reformatted into different anatomical planes, such as sagittal or coronal views. These artifacts hinder accurate visualization and interpretation, making tasks like 3D segmentation and volumetric analysis challenging. The problem is compounded by the ill-posed nature of super-resolution, where multiple high-resolution solutions can correspond to the same low-resolution input. Traditional interpolation methods fail to recover fine anatomical details, leading to compromised diagnostic quality. Addressing this issue requires advanced techniques that can reconstruct missing high-frequency details while maintaining anatomical integrity across slices. The proposed Prostate-SR framework tackles these challenges by integrating deep learning strategies that exploit both single-slice and multi-slice contexts to enhance image quality and structural consistency.
</a:t>
            </a:r>
          </a:p>
        </p:txBody>
      </p:sp>
      <p:sp>
        <p:nvSpPr>
          <p:cNvPr id="4" name="Slide Number Placeholder 3"/>
          <p:cNvSpPr>
            <a:spLocks noGrp="1"/>
          </p:cNvSpPr>
          <p:nvPr>
            <p:ph type="sldNum" sz="quarter" idx="5"/>
          </p:nvPr>
        </p:nvSpPr>
        <p:spPr/>
        <p:txBody>
          <a:bodyPr/>
          <a:lstStyle/>
          <a:p>
            <a:fld id="{742E5B5A-C175-4C17-879C-A25F50F472D7}" type="slidenum">
              <a:rPr lang="en-US" smtClean="0"/>
              <a:t>5</a:t>
            </a:fld>
            <a:endParaRPr lang="en-US"/>
          </a:p>
        </p:txBody>
      </p:sp>
    </p:spTree>
    <p:extLst>
      <p:ext uri="{BB962C8B-B14F-4D97-AF65-F5344CB8AC3E}">
        <p14:creationId xmlns:p14="http://schemas.microsoft.com/office/powerpoint/2010/main" val="361935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Dataset and Preprocessing, Phase 1: Single-Image Super-Resolution (SISR), Phase 2: SRGAN for Texture Enhancement, Phase 3: Multi-Image Super-Resolution (MISR)
</a:t>
            </a:r>
          </a:p>
        </p:txBody>
      </p:sp>
      <p:sp>
        <p:nvSpPr>
          <p:cNvPr id="4" name="Slide Number Placeholder 3"/>
          <p:cNvSpPr>
            <a:spLocks noGrp="1"/>
          </p:cNvSpPr>
          <p:nvPr>
            <p:ph type="sldNum" sz="quarter" idx="5"/>
          </p:nvPr>
        </p:nvSpPr>
        <p:spPr/>
        <p:txBody>
          <a:bodyPr/>
          <a:lstStyle/>
          <a:p>
            <a:fld id="{742E5B5A-C175-4C17-879C-A25F50F472D7}" type="slidenum">
              <a:rPr lang="en-US" smtClean="0"/>
              <a:t>6</a:t>
            </a:fld>
            <a:endParaRPr lang="en-US"/>
          </a:p>
        </p:txBody>
      </p:sp>
    </p:spTree>
    <p:extLst>
      <p:ext uri="{BB962C8B-B14F-4D97-AF65-F5344CB8AC3E}">
        <p14:creationId xmlns:p14="http://schemas.microsoft.com/office/powerpoint/2010/main" val="1844841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The study utilizes the Prostate-MRI-US-Biopsy dataset, which contains multi-modal imaging data in DICOM format. For this implementation, T2-weighted MRI volumes were extracted using modality-specific tags. These 3D volumes exhibit anisotropic geometry, resembling a block of tissue sliced like a loaf of bread, with high-resolution in-plane slices and low-resolution through-plane slices. Preprocessing involved applying Min-Max normalization to stabilize numerical ranges during training. To enable self-supervised learning, high-resolution axial slices were treated as ground truth, while corresponding low-resolution inputs were synthesized through Gaussian blurring and downsampling by a factor of three. This degradation model simulates real-world anisotropic conditions, allowing the network to learn to reverse blurring artifacts. The data was serialized into 2D slices for efficient I/O operations, and a custom PyTorch Dataset class was implemented to handle large-scale data with lazy loading, reducing memory overhead during training.
</a:t>
            </a:r>
          </a:p>
        </p:txBody>
      </p:sp>
      <p:sp>
        <p:nvSpPr>
          <p:cNvPr id="4" name="Slide Number Placeholder 3"/>
          <p:cNvSpPr>
            <a:spLocks noGrp="1"/>
          </p:cNvSpPr>
          <p:nvPr>
            <p:ph type="sldNum" sz="quarter" idx="5"/>
          </p:nvPr>
        </p:nvSpPr>
        <p:spPr/>
        <p:txBody>
          <a:bodyPr/>
          <a:lstStyle/>
          <a:p>
            <a:fld id="{742E5B5A-C175-4C17-879C-A25F50F472D7}" type="slidenum">
              <a:rPr lang="en-US" smtClean="0"/>
              <a:t>7</a:t>
            </a:fld>
            <a:endParaRPr lang="en-US"/>
          </a:p>
        </p:txBody>
      </p:sp>
    </p:spTree>
    <p:extLst>
      <p:ext uri="{BB962C8B-B14F-4D97-AF65-F5344CB8AC3E}">
        <p14:creationId xmlns:p14="http://schemas.microsoft.com/office/powerpoint/2010/main" val="3588560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The MISR extension addresses the limitations of SISR by incorporating volumetric context through a 2.5D approach. Instead of processing single slices independently, the network accepts triplets of adjacent slices (z-1, z, z+1) as input, forming a three-channel tensor. This design enables convolutional kernels to learn spatiotemporal features, improving structural consistency across the Z-axis. Architectural modifications included adapting the input layer for three channels and adjusting the global skip connection to apply residual learning specifically to the center slice. MISR reduces flickering artifacts and enhances anatomical continuity when viewing reconstructed volumes in sagittal or coronal planes. Future work aims to integrate MISR with adversarial training to combine volumetric consistency with perceptual realism.
</a:t>
            </a:r>
          </a:p>
        </p:txBody>
      </p:sp>
      <p:sp>
        <p:nvSpPr>
          <p:cNvPr id="4" name="Slide Number Placeholder 3"/>
          <p:cNvSpPr>
            <a:spLocks noGrp="1"/>
          </p:cNvSpPr>
          <p:nvPr>
            <p:ph type="sldNum" sz="quarter" idx="5"/>
          </p:nvPr>
        </p:nvSpPr>
        <p:spPr/>
        <p:txBody>
          <a:bodyPr/>
          <a:lstStyle/>
          <a:p>
            <a:fld id="{742E5B5A-C175-4C17-879C-A25F50F472D7}" type="slidenum">
              <a:rPr lang="en-US" smtClean="0"/>
              <a:t>8</a:t>
            </a:fld>
            <a:endParaRPr lang="en-US"/>
          </a:p>
        </p:txBody>
      </p:sp>
    </p:spTree>
    <p:extLst>
      <p:ext uri="{BB962C8B-B14F-4D97-AF65-F5344CB8AC3E}">
        <p14:creationId xmlns:p14="http://schemas.microsoft.com/office/powerpoint/2010/main" val="3487954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1FA59-AF0D-B4EC-317E-558AF9DA7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428D7-7013-F034-B7B5-485851F06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3FBB55-2E17-B590-56E4-0817E7E383F3}"/>
              </a:ext>
            </a:extLst>
          </p:cNvPr>
          <p:cNvSpPr>
            <a:spLocks noGrp="1"/>
          </p:cNvSpPr>
          <p:nvPr>
            <p:ph type="body" idx="1"/>
          </p:nvPr>
        </p:nvSpPr>
        <p:spPr/>
        <p:txBody>
          <a:bodyPr/>
          <a:lstStyle/>
          <a:p>
            <a:r>
              <a:rPr lang="en-US"/>
              <a:t>
---
This slide references information from the following file: https://uflorida-my.sharepoint.com/personal/anany_sharma_ufl_edu/Documents/Microsoft%20Copilot%20Chat%20Files/Contribution_Title.pdf
Abstract
</a:t>
            </a:r>
          </a:p>
        </p:txBody>
      </p:sp>
      <p:sp>
        <p:nvSpPr>
          <p:cNvPr id="4" name="Slide Number Placeholder 3">
            <a:extLst>
              <a:ext uri="{FF2B5EF4-FFF2-40B4-BE49-F238E27FC236}">
                <a16:creationId xmlns:a16="http://schemas.microsoft.com/office/drawing/2014/main" id="{57105C8D-A671-B377-6632-D11830D8FC9D}"/>
              </a:ext>
            </a:extLst>
          </p:cNvPr>
          <p:cNvSpPr>
            <a:spLocks noGrp="1"/>
          </p:cNvSpPr>
          <p:nvPr>
            <p:ph type="sldNum" sz="quarter" idx="5"/>
          </p:nvPr>
        </p:nvSpPr>
        <p:spPr/>
        <p:txBody>
          <a:bodyPr/>
          <a:lstStyle/>
          <a:p>
            <a:fld id="{742E5B5A-C175-4C17-879C-A25F50F472D7}" type="slidenum">
              <a:rPr lang="en-US" smtClean="0"/>
              <a:t>12</a:t>
            </a:fld>
            <a:endParaRPr lang="en-US"/>
          </a:p>
        </p:txBody>
      </p:sp>
    </p:spTree>
    <p:extLst>
      <p:ext uri="{BB962C8B-B14F-4D97-AF65-F5344CB8AC3E}">
        <p14:creationId xmlns:p14="http://schemas.microsoft.com/office/powerpoint/2010/main" val="1240296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10" name="Picture 9" descr="A black circle in a purple and orange color&#10;&#10;AI-generated content may be incorrect.">
            <a:extLst>
              <a:ext uri="{FF2B5EF4-FFF2-40B4-BE49-F238E27FC236}">
                <a16:creationId xmlns:a16="http://schemas.microsoft.com/office/drawing/2014/main" id="{C8E832A1-AE20-595C-6C6A-C6CAD6D72233}"/>
              </a:ext>
            </a:extLst>
          </p:cNvPr>
          <p:cNvPicPr>
            <a:picLocks noChangeAspect="1"/>
          </p:cNvPicPr>
          <p:nvPr userDrawn="1"/>
        </p:nvPicPr>
        <p:blipFill>
          <a:blip r:embed="rId2">
            <a:extLst>
              <a:ext uri="{28A0092B-C50C-407E-A947-70E740481C1C}">
                <a14:useLocalDpi xmlns:a14="http://schemas.microsoft.com/office/drawing/2010/main" val="0"/>
              </a:ext>
            </a:extLst>
          </a:blip>
          <a:srcRect l="14059" t="1529" r="16895" b="27442"/>
          <a:stretch>
            <a:fillRect/>
          </a:stretch>
        </p:blipFill>
        <p:spPr>
          <a:xfrm flipH="1">
            <a:off x="-27432" y="0"/>
            <a:ext cx="12219432" cy="6865715"/>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295259" y="1820486"/>
            <a:ext cx="4800600" cy="2762187"/>
          </a:xfrm>
        </p:spPr>
        <p:txBody>
          <a:bodyPr vert="horz" lIns="91440" tIns="45720" rIns="91440" bIns="45720" rtlCol="0" anchor="b">
            <a:normAutofit/>
          </a:bodyPr>
          <a:lstStyle>
            <a:lvl1pPr>
              <a:defRPr lang="en-US" sz="4800" dirty="0">
                <a:solidFill>
                  <a:schemeClr val="tx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295260" y="4714821"/>
            <a:ext cx="3830874" cy="1496616"/>
          </a:xfrm>
        </p:spPr>
        <p:txBody>
          <a:bodyPr vert="horz" lIns="91440" tIns="45720" rIns="91440" bIns="45720" rtlCol="0" anchor="t">
            <a:normAutofit/>
          </a:bodyPr>
          <a:lstStyle>
            <a:lvl1pPr marL="0" indent="0">
              <a:buNone/>
              <a:defRPr lang="en-US" sz="1400" dirty="0">
                <a:solidFill>
                  <a:schemeClr val="tx1"/>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295259" y="219456"/>
            <a:ext cx="2703777" cy="338328"/>
          </a:xfrm>
        </p:spPr>
        <p:txBody>
          <a:bodyPr/>
          <a:lstStyle>
            <a:lvl1pPr>
              <a:defRPr>
                <a:solidFill>
                  <a:schemeClr val="tx1"/>
                </a:solidFill>
              </a:defRPr>
            </a:lvl1pPr>
          </a:lstStyle>
          <a:p>
            <a:r>
              <a:rPr lang="en-US"/>
              <a:t>Sample Footer Text</a:t>
            </a:r>
            <a:endParaRPr lang="en-US">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235440" y="219456"/>
            <a:ext cx="1495365" cy="338328"/>
          </a:xfrm>
        </p:spPr>
        <p:txBody>
          <a:bodyPr/>
          <a:lstStyle>
            <a:lvl1pPr>
              <a:defRPr>
                <a:solidFill>
                  <a:schemeClr val="tx1"/>
                </a:solidFill>
              </a:defRPr>
            </a:lvl1pPr>
          </a:lstStyle>
          <a:p>
            <a:fld id="{21359139-99F8-4B6E-8834-95F2B9D91EE4}" type="datetime1">
              <a:rPr lang="en-US" smtClean="0"/>
              <a:pPr/>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2743660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6858000"/>
          </a:xfrm>
          <a:blipFill>
            <a:blip r:embed="rId2">
              <a:alphaModFix amt="70000"/>
            </a:blip>
            <a:stretch>
              <a:fillRect/>
            </a:stretch>
          </a:blipFill>
        </p:spPr>
        <p:txBody>
          <a:bodyPr tIns="365760"/>
          <a:lstStyle>
            <a:lvl1pPr>
              <a:defRPr>
                <a:solidFill>
                  <a:schemeClr val="tx1"/>
                </a:solidFill>
              </a:defRPr>
            </a:lvl1pPr>
          </a:lstStyle>
          <a:p>
            <a:r>
              <a:rPr lang="en-US"/>
              <a:t>   </a:t>
            </a:r>
          </a:p>
        </p:txBody>
      </p:sp>
      <p:sp>
        <p:nvSpPr>
          <p:cNvPr id="15" name="Title 14">
            <a:extLst>
              <a:ext uri="{FF2B5EF4-FFF2-40B4-BE49-F238E27FC236}">
                <a16:creationId xmlns:a16="http://schemas.microsoft.com/office/drawing/2014/main" id="{7EB34FF5-770C-AA64-B806-5D6DED71138A}"/>
              </a:ext>
            </a:extLst>
          </p:cNvPr>
          <p:cNvSpPr>
            <a:spLocks noGrp="1"/>
          </p:cNvSpPr>
          <p:nvPr>
            <p:ph type="title"/>
          </p:nvPr>
        </p:nvSpPr>
        <p:spPr>
          <a:xfrm>
            <a:off x="0" y="4463843"/>
            <a:ext cx="12188952" cy="2394157"/>
          </a:xfrm>
          <a:gradFill>
            <a:gsLst>
              <a:gs pos="31000">
                <a:srgbClr val="000000">
                  <a:alpha val="30000"/>
                </a:srgbClr>
              </a:gs>
              <a:gs pos="87000">
                <a:srgbClr val="000000">
                  <a:alpha val="60000"/>
                </a:srgbClr>
              </a:gs>
              <a:gs pos="0">
                <a:srgbClr val="000000">
                  <a:alpha val="0"/>
                </a:srgbClr>
              </a:gs>
            </a:gsLst>
            <a:lin ang="5400000" scaled="0"/>
          </a:gradFill>
        </p:spPr>
        <p:txBody>
          <a:bodyPr lIns="502920" tIns="0" rIns="5029200" bIns="365760" anchor="b"/>
          <a:lstStyle>
            <a:lvl1pPr>
              <a:defRPr sz="4000">
                <a:solidFill>
                  <a:schemeClr val="tx1"/>
                </a:solidFill>
              </a:defRPr>
            </a:lvl1pPr>
          </a:lstStyle>
          <a:p>
            <a:r>
              <a:rPr lang="en-US"/>
              <a:t>Click to edit Master title style</a:t>
            </a:r>
          </a:p>
        </p:txBody>
      </p:sp>
      <p:sp>
        <p:nvSpPr>
          <p:cNvPr id="12" name="Subtitle 2">
            <a:extLst>
              <a:ext uri="{FF2B5EF4-FFF2-40B4-BE49-F238E27FC236}">
                <a16:creationId xmlns:a16="http://schemas.microsoft.com/office/drawing/2014/main" id="{49132BB0-A42B-7355-8046-F22B2344C64F}"/>
              </a:ext>
            </a:extLst>
          </p:cNvPr>
          <p:cNvSpPr>
            <a:spLocks noGrp="1"/>
          </p:cNvSpPr>
          <p:nvPr>
            <p:ph type="subTitle" idx="1"/>
          </p:nvPr>
        </p:nvSpPr>
        <p:spPr>
          <a:xfrm>
            <a:off x="8801099" y="4463843"/>
            <a:ext cx="3387853" cy="2394157"/>
          </a:xfrm>
        </p:spPr>
        <p:txBody>
          <a:bodyPr vert="horz" lIns="137160" tIns="365760" rIns="0" bIns="457200" rtlCol="0" anchor="b">
            <a:normAutofit/>
          </a:bodyPr>
          <a:lstStyle>
            <a:lvl1pPr marL="0" indent="0">
              <a:buNone/>
              <a:defRPr lang="en-US" sz="1400" dirty="0">
                <a:solidFill>
                  <a:schemeClr val="tx1"/>
                </a:solidFill>
              </a:defRPr>
            </a:lvl1pPr>
          </a:lstStyle>
          <a:p>
            <a:pPr lvl="0"/>
            <a:r>
              <a:rPr lang="en-US"/>
              <a:t>Click to edit Master subtitle style</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a:xfrm>
            <a:off x="437656" y="219456"/>
            <a:ext cx="2740616" cy="365760"/>
          </a:xfrm>
        </p:spPr>
        <p:txBody>
          <a:bodyPr/>
          <a:lstStyle>
            <a:lvl1pPr>
              <a:defRPr>
                <a:solidFill>
                  <a:schemeClr val="tx1"/>
                </a:solidFill>
              </a:defRPr>
            </a:lvl1pPr>
          </a:lstStyle>
          <a:p>
            <a:r>
              <a:rPr lang="en-US"/>
              <a:t>Sample Footer Text</a:t>
            </a:r>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a:xfrm>
            <a:off x="8866095" y="219456"/>
            <a:ext cx="1957990" cy="365760"/>
          </a:xfrm>
        </p:spPr>
        <p:txBody>
          <a:bodyPr/>
          <a:lstStyle>
            <a:lvl1pPr>
              <a:defRPr>
                <a:solidFill>
                  <a:schemeClr val="tx1"/>
                </a:solidFill>
              </a:defRPr>
            </a:lvl1pPr>
          </a:lstStyle>
          <a:p>
            <a:fld id="{21560963-1EEA-4BDE-8FF9-3FEE13B5D43C}" type="datetime1">
              <a:rPr lang="en-US" smtClean="0"/>
              <a:pPr/>
              <a:t>12/5/2025</a:t>
            </a:fld>
            <a:endParaRPr lang="en-US"/>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a:xfrm>
            <a:off x="11362195" y="219456"/>
            <a:ext cx="448805" cy="365760"/>
          </a:xfrm>
        </p:spPr>
        <p:txBody>
          <a:bodyPr/>
          <a:lstStyle>
            <a:lvl1pPr>
              <a:defRPr>
                <a:solidFill>
                  <a:schemeClr val="tx1"/>
                </a:solidFill>
              </a:defRPr>
            </a:lvl1pPr>
          </a:lstStyle>
          <a:p>
            <a:fld id="{5E0677F5-4A8A-4BF1-96BE-3BAE8FBAFE2E}" type="slidenum">
              <a:rPr lang="en-US" smtClean="0"/>
              <a:pPr/>
              <a:t>‹#›</a:t>
            </a:fld>
            <a:endParaRPr lang="en-US"/>
          </a:p>
        </p:txBody>
      </p:sp>
    </p:spTree>
    <p:extLst>
      <p:ext uri="{BB962C8B-B14F-4D97-AF65-F5344CB8AC3E}">
        <p14:creationId xmlns:p14="http://schemas.microsoft.com/office/powerpoint/2010/main" val="2880386913"/>
      </p:ext>
    </p:extLst>
  </p:cSld>
  <p:clrMapOvr>
    <a:masterClrMapping/>
  </p:clrMapOvr>
  <p:extLst>
    <p:ext uri="{DCECCB84-F9BA-43D5-87BE-67443E8EF086}">
      <p15:sldGuideLst xmlns:p15="http://schemas.microsoft.com/office/powerpoint/2012/main">
        <p15:guide id="6"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4643" y="1114447"/>
            <a:ext cx="5442757" cy="2921525"/>
          </a:xfrm>
        </p:spPr>
        <p:txBody>
          <a:bodyPr vert="horz" lIns="91440" tIns="45720" rIns="91440" bIns="45720" rtlCol="0" anchor="t">
            <a:normAutofit/>
          </a:bodyPr>
          <a:lstStyle>
            <a:lvl1pPr>
              <a:defRPr lang="en-US" sz="6000" baseline="0" dirty="0">
                <a:solidFill>
                  <a:schemeClr val="tx2"/>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5468" y="4993008"/>
            <a:ext cx="3972704" cy="1247994"/>
          </a:xfrm>
        </p:spPr>
        <p:txBody>
          <a:bodyPr vert="horz" lIns="91440" tIns="45720" rIns="91440" bIns="45720" rtlCol="0" anchor="b">
            <a:normAutofit/>
          </a:bodyPr>
          <a:lstStyle>
            <a:lvl1pPr marL="0" indent="0">
              <a:buNone/>
              <a:defRPr lang="en-US" sz="140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42605" y="215057"/>
            <a:ext cx="2703777" cy="338328"/>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775989" y="215057"/>
            <a:ext cx="1537060" cy="338328"/>
          </a:xfrm>
        </p:spPr>
        <p:txBody>
          <a:bodyPr/>
          <a:lstStyle>
            <a:lvl1pPr>
              <a:defRPr>
                <a:solidFill>
                  <a:schemeClr val="tx2"/>
                </a:solidFill>
                <a:effectLst/>
              </a:defRPr>
            </a:lvl1pPr>
          </a:lstStyle>
          <a:p>
            <a:fld id="{28EA85A9-CA9F-4339-89EF-28F09ED3FE86}" type="datetime1">
              <a:rPr lang="en-US" smtClean="0"/>
              <a:pPr/>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301909" y="215057"/>
            <a:ext cx="540412" cy="338328"/>
          </a:xfrm>
        </p:spPr>
        <p:txBody>
          <a:bodyPr/>
          <a:lstStyle>
            <a:lvl1pPr>
              <a:defRPr>
                <a:solidFill>
                  <a:schemeClr val="tx2"/>
                </a:solidFill>
              </a:defRPr>
            </a:lvl1pPr>
          </a:lstStyle>
          <a:p>
            <a:fld id="{8E274F5D-21DC-40EF-8DBA-AB9BB119E939}" type="slidenum">
              <a:rPr lang="en-US" smtClean="0"/>
              <a:pPr/>
              <a:t>‹#›</a:t>
            </a:fld>
            <a:endParaRPr lang="en-US"/>
          </a:p>
        </p:txBody>
      </p:sp>
      <p:sp>
        <p:nvSpPr>
          <p:cNvPr id="7" name="Picture Placeholder 6">
            <a:extLst>
              <a:ext uri="{FF2B5EF4-FFF2-40B4-BE49-F238E27FC236}">
                <a16:creationId xmlns:a16="http://schemas.microsoft.com/office/drawing/2014/main" id="{28C1F583-2497-2836-36DF-2076DFFFBA5A}"/>
              </a:ext>
            </a:extLst>
          </p:cNvPr>
          <p:cNvSpPr>
            <a:spLocks noGrp="1"/>
          </p:cNvSpPr>
          <p:nvPr>
            <p:ph type="pic" sz="quarter" idx="13" hasCustomPrompt="1"/>
          </p:nvPr>
        </p:nvSpPr>
        <p:spPr>
          <a:xfrm>
            <a:off x="7783830" y="1181100"/>
            <a:ext cx="4408170" cy="5701208"/>
          </a:xfrm>
          <a:blipFill>
            <a:blip r:embed="rId2">
              <a:alphaModFix amt="65000"/>
            </a:blip>
            <a:stretch>
              <a:fillRect/>
            </a:stretch>
          </a:blipFill>
        </p:spPr>
        <p:txBody>
          <a:bodyPr/>
          <a:lstStyle>
            <a:lvl1pPr>
              <a:defRPr/>
            </a:lvl1pPr>
          </a:lstStyle>
          <a:p>
            <a:r>
              <a:rPr lang="en-US"/>
              <a:t>   </a:t>
            </a:r>
          </a:p>
        </p:txBody>
      </p:sp>
    </p:spTree>
    <p:extLst>
      <p:ext uri="{BB962C8B-B14F-4D97-AF65-F5344CB8AC3E}">
        <p14:creationId xmlns:p14="http://schemas.microsoft.com/office/powerpoint/2010/main" val="1744259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812872" y="1115568"/>
            <a:ext cx="2960028" cy="3684766"/>
          </a:xfrm>
        </p:spPr>
        <p:txBody>
          <a:bodyPr vert="horz" lIns="91440" tIns="45720" rIns="91440" bIns="45720" rtlCol="0" anchor="t">
            <a:normAutofit/>
          </a:bodyPr>
          <a:lstStyle>
            <a:lvl1pPr>
              <a:defRPr lang="en-US" sz="3600" dirty="0">
                <a:solidFill>
                  <a:schemeClr val="tx2"/>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804423" y="5004262"/>
            <a:ext cx="2968477" cy="1244138"/>
          </a:xfrm>
        </p:spPr>
        <p:txBody>
          <a:bodyPr vert="horz" lIns="91440" tIns="45720" rIns="91440" bIns="45720" rtlCol="0" anchor="b">
            <a:normAutofit/>
          </a:bodyPr>
          <a:lstStyle>
            <a:lvl1pPr marL="0" indent="0">
              <a:buNone/>
              <a:defRPr lang="en-US" sz="140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19100" y="219456"/>
            <a:ext cx="2597858" cy="338328"/>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12872" y="219456"/>
            <a:ext cx="1550328" cy="338328"/>
          </a:xfrm>
        </p:spPr>
        <p:txBody>
          <a:bodyPr/>
          <a:lstStyle>
            <a:lvl1pPr>
              <a:defRPr>
                <a:solidFill>
                  <a:schemeClr val="tx2"/>
                </a:solidFill>
                <a:effectLst/>
              </a:defRPr>
            </a:lvl1pPr>
          </a:lstStyle>
          <a:p>
            <a:fld id="{2D904F51-6E72-42BA-AFA1-975939F2ADF3}" type="datetime1">
              <a:rPr lang="en-US" smtClean="0"/>
              <a:pPr/>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313129" y="219456"/>
            <a:ext cx="539588" cy="338328"/>
          </a:xfrm>
        </p:spPr>
        <p:txBody>
          <a:bodyPr/>
          <a:lstStyle>
            <a:lvl1pPr>
              <a:defRPr>
                <a:solidFill>
                  <a:schemeClr val="tx2"/>
                </a:solidFill>
              </a:defRPr>
            </a:lvl1pPr>
          </a:lstStyle>
          <a:p>
            <a:fld id="{8E274F5D-21DC-40EF-8DBA-AB9BB119E939}" type="slidenum">
              <a:rPr lang="en-US" smtClean="0"/>
              <a:pPr/>
              <a:t>‹#›</a:t>
            </a:fld>
            <a:endParaRPr lang="en-US"/>
          </a:p>
        </p:txBody>
      </p:sp>
      <p:sp>
        <p:nvSpPr>
          <p:cNvPr id="8" name="Picture Placeholder 7">
            <a:extLst>
              <a:ext uri="{FF2B5EF4-FFF2-40B4-BE49-F238E27FC236}">
                <a16:creationId xmlns:a16="http://schemas.microsoft.com/office/drawing/2014/main" id="{284B0817-C121-ACE0-AD00-44CE39241777}"/>
              </a:ext>
            </a:extLst>
          </p:cNvPr>
          <p:cNvSpPr>
            <a:spLocks noGrp="1"/>
          </p:cNvSpPr>
          <p:nvPr>
            <p:ph type="pic" sz="quarter" idx="13" hasCustomPrompt="1"/>
          </p:nvPr>
        </p:nvSpPr>
        <p:spPr>
          <a:xfrm>
            <a:off x="1" y="1181099"/>
            <a:ext cx="8367452" cy="5685213"/>
          </a:xfrm>
          <a:custGeom>
            <a:avLst/>
            <a:gdLst>
              <a:gd name="connsiteX0" fmla="*/ 0 w 6769976"/>
              <a:gd name="connsiteY0" fmla="*/ 0 h 5895164"/>
              <a:gd name="connsiteX1" fmla="*/ 6769976 w 6769976"/>
              <a:gd name="connsiteY1" fmla="*/ 0 h 5895164"/>
              <a:gd name="connsiteX2" fmla="*/ 6769976 w 6769976"/>
              <a:gd name="connsiteY2" fmla="*/ 5895164 h 5895164"/>
              <a:gd name="connsiteX3" fmla="*/ 0 w 6769976"/>
              <a:gd name="connsiteY3" fmla="*/ 5895164 h 5895164"/>
            </a:gdLst>
            <a:ahLst/>
            <a:cxnLst>
              <a:cxn ang="0">
                <a:pos x="connsiteX0" y="connsiteY0"/>
              </a:cxn>
              <a:cxn ang="0">
                <a:pos x="connsiteX1" y="connsiteY1"/>
              </a:cxn>
              <a:cxn ang="0">
                <a:pos x="connsiteX2" y="connsiteY2"/>
              </a:cxn>
              <a:cxn ang="0">
                <a:pos x="connsiteX3" y="connsiteY3"/>
              </a:cxn>
            </a:cxnLst>
            <a:rect l="l" t="t" r="r" b="b"/>
            <a:pathLst>
              <a:path w="6769976" h="5895164">
                <a:moveTo>
                  <a:pt x="0" y="0"/>
                </a:moveTo>
                <a:lnTo>
                  <a:pt x="6769976" y="0"/>
                </a:lnTo>
                <a:lnTo>
                  <a:pt x="6769976" y="5895164"/>
                </a:lnTo>
                <a:lnTo>
                  <a:pt x="0" y="5895164"/>
                </a:lnTo>
                <a:close/>
              </a:path>
            </a:pathLst>
          </a:custGeom>
          <a:blipFill dpi="0" rotWithShape="1">
            <a:blip r:embed="rId2">
              <a:alphaModFix amt="70000"/>
            </a:blip>
            <a:srcRect/>
            <a:stretch>
              <a:fillRect/>
            </a:stretch>
          </a:blipFill>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2430262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776903" y="4822407"/>
            <a:ext cx="6925432" cy="1351342"/>
          </a:xfrm>
        </p:spPr>
        <p:txBody>
          <a:bodyPr vert="horz" lIns="91440" tIns="45720" rIns="91440" bIns="45720" rtlCol="0" anchor="t">
            <a:normAutofit/>
          </a:bodyPr>
          <a:lstStyle>
            <a:lvl1pPr>
              <a:defRPr lang="en-US" sz="4300" dirty="0">
                <a:solidFill>
                  <a:schemeClr val="tx2"/>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9235224" y="4822406"/>
            <a:ext cx="2724238" cy="1351342"/>
          </a:xfrm>
        </p:spPr>
        <p:txBody>
          <a:bodyPr vert="horz" lIns="91440" tIns="45720" rIns="91440" bIns="45720" rtlCol="0" anchor="t">
            <a:normAutofit/>
          </a:bodyPr>
          <a:lstStyle>
            <a:lvl1pPr marL="0" indent="0">
              <a:buNone/>
              <a:defRPr lang="en-US" sz="1400" dirty="0">
                <a:solidFill>
                  <a:schemeClr val="tx2"/>
                </a:solidFill>
              </a:defRPr>
            </a:lvl1pPr>
          </a:lstStyle>
          <a:p>
            <a:pPr lvl="0"/>
            <a:r>
              <a:rPr lang="en-US"/>
              <a:t>Click to edit Master subtitle style</a:t>
            </a:r>
          </a:p>
        </p:txBody>
      </p:sp>
      <p:sp>
        <p:nvSpPr>
          <p:cNvPr id="7" name="Picture Placeholder 6">
            <a:extLst>
              <a:ext uri="{FF2B5EF4-FFF2-40B4-BE49-F238E27FC236}">
                <a16:creationId xmlns:a16="http://schemas.microsoft.com/office/drawing/2014/main" id="{978C40B5-A026-132B-C915-2335F94E4A5C}"/>
              </a:ext>
            </a:extLst>
          </p:cNvPr>
          <p:cNvSpPr>
            <a:spLocks noGrp="1"/>
          </p:cNvSpPr>
          <p:nvPr>
            <p:ph type="pic" sz="quarter" idx="13" hasCustomPrompt="1"/>
          </p:nvPr>
        </p:nvSpPr>
        <p:spPr>
          <a:xfrm>
            <a:off x="1866900" y="0"/>
            <a:ext cx="10325100" cy="4653649"/>
          </a:xfrm>
          <a:blipFill>
            <a:blip r:embed="rId2">
              <a:alphaModFix amt="65000"/>
            </a:blip>
            <a:stretch>
              <a:fillRect/>
            </a:stretch>
          </a:blipFill>
        </p:spPr>
        <p:txBody>
          <a:bodyPr/>
          <a:lstStyle>
            <a:lvl1pPr>
              <a:defRPr/>
            </a:lvl1pPr>
          </a:lstStyle>
          <a:p>
            <a:r>
              <a:rPr lang="en-US"/>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776903" y="6447496"/>
            <a:ext cx="2140360" cy="338328"/>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235224" y="6451888"/>
            <a:ext cx="1581238" cy="338328"/>
          </a:xfrm>
        </p:spPr>
        <p:txBody>
          <a:bodyPr/>
          <a:lstStyle>
            <a:lvl1pPr algn="l">
              <a:defRPr>
                <a:solidFill>
                  <a:schemeClr val="tx2"/>
                </a:solidFill>
                <a:effectLst/>
              </a:defRPr>
            </a:lvl1pPr>
          </a:lstStyle>
          <a:p>
            <a:fld id="{096358FC-80A5-41A4-8D07-88F12E18DF82}" type="datetime1">
              <a:rPr lang="en-US" smtClean="0"/>
              <a:pPr/>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80357" y="6451888"/>
            <a:ext cx="457200" cy="338328"/>
          </a:xfrm>
        </p:spPr>
        <p:txBody>
          <a:bodyPr/>
          <a:lstStyle>
            <a:lvl1pPr>
              <a:defRPr>
                <a:solidFill>
                  <a:schemeClr val="tx2"/>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99140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10" name="Picture 9" descr="A close up of a colorful background&#10;&#10;AI-generated content may be incorrect.">
            <a:extLst>
              <a:ext uri="{FF2B5EF4-FFF2-40B4-BE49-F238E27FC236}">
                <a16:creationId xmlns:a16="http://schemas.microsoft.com/office/drawing/2014/main" id="{6F838A51-B977-1664-089F-3B2250DFEF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1172" cy="6858000"/>
          </a:xfrm>
          <a:prstGeom prst="rect">
            <a:avLst/>
          </a:prstGeom>
        </p:spPr>
      </p:pic>
      <p:sp>
        <p:nvSpPr>
          <p:cNvPr id="2" name="Title 1">
            <a:extLst>
              <a:ext uri="{FF2B5EF4-FFF2-40B4-BE49-F238E27FC236}">
                <a16:creationId xmlns:a16="http://schemas.microsoft.com/office/drawing/2014/main" id="{8892EA34-13CC-54C1-DE3D-4F1D5D55C9A7}"/>
              </a:ext>
            </a:extLst>
          </p:cNvPr>
          <p:cNvSpPr>
            <a:spLocks noGrp="1"/>
          </p:cNvSpPr>
          <p:nvPr>
            <p:ph type="title" hasCustomPrompt="1"/>
          </p:nvPr>
        </p:nvSpPr>
        <p:spPr>
          <a:xfrm>
            <a:off x="409980" y="4311805"/>
            <a:ext cx="8585337" cy="2368300"/>
          </a:xfrm>
        </p:spPr>
        <p:txBody>
          <a:bodyPr anchor="b">
            <a:normAutofit/>
          </a:bodyPr>
          <a:lstStyle>
            <a:lvl1pPr>
              <a:defRPr sz="6900">
                <a:solidFill>
                  <a:schemeClr val="tx1"/>
                </a:solidFill>
              </a:defRPr>
            </a:lvl1pPr>
          </a:lstStyle>
          <a:p>
            <a:r>
              <a:rPr lang="en-US"/>
              <a:t>Section Header</a:t>
            </a:r>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a:xfrm>
            <a:off x="419100" y="219456"/>
            <a:ext cx="2656178"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a:xfrm>
            <a:off x="8801100" y="219456"/>
            <a:ext cx="1913256" cy="338328"/>
          </a:xfrm>
        </p:spPr>
        <p:txBody>
          <a:bodyPr/>
          <a:lstStyle>
            <a:lvl1pPr>
              <a:defRPr>
                <a:solidFill>
                  <a:schemeClr val="tx1"/>
                </a:solidFill>
              </a:defRPr>
            </a:lvl1pPr>
          </a:lstStyle>
          <a:p>
            <a:fld id="{71006E0F-42A5-451E-8A36-26756F7C34E0}" type="datetime1">
              <a:rPr lang="en-US" smtClean="0"/>
              <a:pPr/>
              <a:t>12/5/2025</a:t>
            </a:fld>
            <a:endParaRPr lang="en-US"/>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a:xfrm>
            <a:off x="11291658" y="219456"/>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780051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pic>
        <p:nvPicPr>
          <p:cNvPr id="7" name="Picture 6" descr="A close up of a pink and purple light&#10;&#10;AI-generated content may be incorrect.">
            <a:extLst>
              <a:ext uri="{FF2B5EF4-FFF2-40B4-BE49-F238E27FC236}">
                <a16:creationId xmlns:a16="http://schemas.microsoft.com/office/drawing/2014/main" id="{B984133B-2ACD-DC2E-DD48-CC86F4063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8892EA34-13CC-54C1-DE3D-4F1D5D55C9A7}"/>
              </a:ext>
            </a:extLst>
          </p:cNvPr>
          <p:cNvSpPr>
            <a:spLocks noGrp="1"/>
          </p:cNvSpPr>
          <p:nvPr>
            <p:ph type="title" hasCustomPrompt="1"/>
          </p:nvPr>
        </p:nvSpPr>
        <p:spPr>
          <a:xfrm>
            <a:off x="409980" y="4311805"/>
            <a:ext cx="8585337" cy="2368300"/>
          </a:xfrm>
        </p:spPr>
        <p:txBody>
          <a:bodyPr anchor="b">
            <a:normAutofit/>
          </a:bodyPr>
          <a:lstStyle>
            <a:lvl1pPr>
              <a:defRPr sz="6900">
                <a:solidFill>
                  <a:schemeClr val="tx1"/>
                </a:solidFill>
              </a:defRPr>
            </a:lvl1pPr>
          </a:lstStyle>
          <a:p>
            <a:r>
              <a:rPr lang="en-US"/>
              <a:t>Section Header</a:t>
            </a:r>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a:xfrm>
            <a:off x="419100" y="219456"/>
            <a:ext cx="2656178"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a:xfrm>
            <a:off x="8806416" y="219456"/>
            <a:ext cx="1494156" cy="338328"/>
          </a:xfrm>
        </p:spPr>
        <p:txBody>
          <a:bodyPr/>
          <a:lstStyle>
            <a:lvl1pPr>
              <a:defRPr>
                <a:solidFill>
                  <a:schemeClr val="tx1"/>
                </a:solidFill>
              </a:defRPr>
            </a:lvl1pPr>
          </a:lstStyle>
          <a:p>
            <a:fld id="{71006E0F-42A5-451E-8A36-26756F7C34E0}" type="datetime1">
              <a:rPr lang="en-US" smtClean="0"/>
              <a:pPr/>
              <a:t>12/5/2025</a:t>
            </a:fld>
            <a:endParaRPr lang="en-US"/>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a:xfrm>
            <a:off x="11291658" y="219456"/>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2899343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6" name="Picture 5" descr="A black background with a purple and orange light&#10;&#10;AI-generated content may be incorrect.">
            <a:extLst>
              <a:ext uri="{FF2B5EF4-FFF2-40B4-BE49-F238E27FC236}">
                <a16:creationId xmlns:a16="http://schemas.microsoft.com/office/drawing/2014/main" id="{D09BF41B-6D10-9A6E-03E4-5E7320A61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2"/>
            <a:ext cx="12192000" cy="2869093"/>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368368" y="2138776"/>
            <a:ext cx="6433266" cy="1962149"/>
          </a:xfrm>
        </p:spPr>
        <p:txBody>
          <a:bodyPr anchor="t">
            <a:normAutofit/>
          </a:bodyPr>
          <a:lstStyle>
            <a:lvl1pPr>
              <a:defRPr sz="8800" baseline="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r>
              <a:rPr lang="en-US"/>
              <a:t>Sample Footer Text</a:t>
            </a:r>
            <a:endParaRPr lang="en-US">
              <a:solidFill>
                <a:schemeClr val="tx1"/>
              </a:solidFill>
            </a:endParaRP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7353300" y="214858"/>
            <a:ext cx="1485900" cy="338328"/>
          </a:xfrm>
        </p:spPr>
        <p:txBody>
          <a:bodyPr/>
          <a:lstStyle>
            <a:lvl1pPr>
              <a:defRPr>
                <a:solidFill>
                  <a:schemeClr val="tx1"/>
                </a:solidFill>
              </a:defRPr>
            </a:lvl1pPr>
          </a:lstStyle>
          <a:p>
            <a:fld id="{22922ABD-C052-4D3A-818B-C58AFC20B321}" type="datetime1">
              <a:rPr lang="en-US" smtClean="0"/>
              <a:pPr/>
              <a:t>12/5/2025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353301" y="2138776"/>
            <a:ext cx="3718420" cy="4109624"/>
          </a:xfrm>
        </p:spPr>
        <p:txBody>
          <a:bodyPr vert="horz" lIns="91440" tIns="45720" rIns="91440" bIns="45720" rtlCol="0" anchor="t">
            <a:normAutofit/>
          </a:bodyPr>
          <a:lstStyle>
            <a:lvl1pPr marL="457200" indent="-457200">
              <a:buFont typeface="+mj-lt"/>
              <a:buAutoNum type="arabicPeriod"/>
              <a:defRPr lang="en-US" sz="1400" dirty="0">
                <a:solidFill>
                  <a:schemeClr val="tx1"/>
                </a:solidFill>
              </a:defRPr>
            </a:lvl1pPr>
            <a:lvl2pPr marL="571500" indent="-342900">
              <a:buFont typeface="+mj-lt"/>
              <a:buAutoNum type="arabicPeriod"/>
              <a:defRPr lang="en-US" sz="1400" dirty="0">
                <a:solidFill>
                  <a:schemeClr val="tx1"/>
                </a:solidFill>
              </a:defRPr>
            </a:lvl2pPr>
            <a:lvl3pPr marL="800100" indent="-342900">
              <a:buFont typeface="+mj-lt"/>
              <a:buAutoNum type="arabicPeriod"/>
              <a:defRPr lang="en-US" sz="1400" dirty="0">
                <a:solidFill>
                  <a:schemeClr val="tx1"/>
                </a:solidFill>
              </a:defRPr>
            </a:lvl3pPr>
            <a:lvl4pPr>
              <a:buFont typeface="+mj-lt"/>
              <a:buAutoNum type="arabicPeriod"/>
              <a:defRPr lang="en-US" sz="1400" dirty="0">
                <a:solidFill>
                  <a:schemeClr val="tx1"/>
                </a:solidFill>
              </a:defRPr>
            </a:lvl4pPr>
            <a:lvl5pPr>
              <a:buFont typeface="+mj-lt"/>
              <a:buAutoNum type="arabicPeriod"/>
              <a:defRPr lang="en-US" sz="1400"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3389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10" name="Picture 9" descr="A black circle in a purple and orange color&#10;&#10;AI-generated content may be incorrect.">
            <a:extLst>
              <a:ext uri="{FF2B5EF4-FFF2-40B4-BE49-F238E27FC236}">
                <a16:creationId xmlns:a16="http://schemas.microsoft.com/office/drawing/2014/main" id="{8AD56A61-7CC3-3597-02EB-CC5DE117DB59}"/>
              </a:ext>
            </a:extLst>
          </p:cNvPr>
          <p:cNvPicPr>
            <a:picLocks noChangeAspect="1"/>
          </p:cNvPicPr>
          <p:nvPr userDrawn="1"/>
        </p:nvPicPr>
        <p:blipFill>
          <a:blip r:embed="rId2">
            <a:extLst>
              <a:ext uri="{28A0092B-C50C-407E-A947-70E740481C1C}">
                <a14:useLocalDpi xmlns:a14="http://schemas.microsoft.com/office/drawing/2010/main" val="0"/>
              </a:ext>
            </a:extLst>
          </a:blip>
          <a:srcRect l="25858" t="8959" r="915" b="25228"/>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368367" y="915709"/>
            <a:ext cx="11404534" cy="1604654"/>
          </a:xfrm>
        </p:spPr>
        <p:txBody>
          <a:bodyPr anchor="t">
            <a:normAutofit/>
          </a:bodyPr>
          <a:lstStyle>
            <a:lvl1pPr>
              <a:defRPr sz="8800" baseline="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7772400" y="214858"/>
            <a:ext cx="1485900" cy="338328"/>
          </a:xfrm>
        </p:spPr>
        <p:txBody>
          <a:bodyPr/>
          <a:lstStyle>
            <a:lvl1pPr>
              <a:defRPr>
                <a:solidFill>
                  <a:schemeClr val="tx1"/>
                </a:solidFill>
              </a:defRPr>
            </a:lvl1pPr>
          </a:lstStyle>
          <a:p>
            <a:fld id="{22922ABD-C052-4D3A-818B-C58AFC20B321}" type="datetime1">
              <a:rPr lang="en-US" smtClean="0"/>
              <a:pPr/>
              <a:t>12/5/2025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772400" y="2705100"/>
            <a:ext cx="4000500" cy="3682028"/>
          </a:xfrm>
        </p:spPr>
        <p:txBody>
          <a:bodyPr vert="horz" lIns="91440" tIns="45720" rIns="91440" bIns="45720" rtlCol="0" anchor="b">
            <a:normAutofit/>
          </a:bodyPr>
          <a:lstStyle>
            <a:lvl1pPr marL="457200" indent="-457200">
              <a:buFont typeface="+mj-lt"/>
              <a:buAutoNum type="arabicPeriod"/>
              <a:defRPr lang="en-US" sz="1400" dirty="0">
                <a:solidFill>
                  <a:schemeClr val="tx1"/>
                </a:solidFill>
              </a:defRPr>
            </a:lvl1pPr>
            <a:lvl2pPr marL="571500" indent="-342900">
              <a:buFont typeface="+mj-lt"/>
              <a:buAutoNum type="arabicPeriod"/>
              <a:defRPr lang="en-US" sz="1400" dirty="0">
                <a:solidFill>
                  <a:schemeClr val="tx1"/>
                </a:solidFill>
              </a:defRPr>
            </a:lvl2pPr>
            <a:lvl3pPr marL="800100" indent="-342900">
              <a:buFont typeface="+mj-lt"/>
              <a:buAutoNum type="arabicPeriod"/>
              <a:defRPr lang="en-US" sz="1400" dirty="0">
                <a:solidFill>
                  <a:schemeClr val="tx1"/>
                </a:solidFill>
              </a:defRPr>
            </a:lvl3pPr>
            <a:lvl4pPr>
              <a:buFont typeface="+mj-lt"/>
              <a:buAutoNum type="arabicPeriod"/>
              <a:defRPr lang="en-US" sz="1400" dirty="0">
                <a:solidFill>
                  <a:schemeClr val="tx1"/>
                </a:solidFill>
              </a:defRPr>
            </a:lvl4pPr>
            <a:lvl5pPr>
              <a:buFont typeface="+mj-lt"/>
              <a:buAutoNum type="arabicPeriod"/>
              <a:defRPr lang="en-US" sz="1400"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723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rgbClr val="09090C"/>
        </a:solidFill>
        <a:effectLst/>
      </p:bgPr>
    </p:bg>
    <p:spTree>
      <p:nvGrpSpPr>
        <p:cNvPr id="1" name=""/>
        <p:cNvGrpSpPr/>
        <p:nvPr/>
      </p:nvGrpSpPr>
      <p:grpSpPr>
        <a:xfrm>
          <a:off x="0" y="0"/>
          <a:ext cx="0" cy="0"/>
          <a:chOff x="0" y="0"/>
          <a:chExt cx="0" cy="0"/>
        </a:xfrm>
      </p:grpSpPr>
      <p:pic>
        <p:nvPicPr>
          <p:cNvPr id="6" name="Picture 5" descr="A black background with a red and yellow light&#10;&#10;AI-generated content may be incorrect.">
            <a:extLst>
              <a:ext uri="{FF2B5EF4-FFF2-40B4-BE49-F238E27FC236}">
                <a16:creationId xmlns:a16="http://schemas.microsoft.com/office/drawing/2014/main" id="{BD349A90-08FB-AFC0-8649-56404DF7B8C2}"/>
              </a:ext>
            </a:extLst>
          </p:cNvPr>
          <p:cNvPicPr>
            <a:picLocks noChangeAspect="1"/>
          </p:cNvPicPr>
          <p:nvPr userDrawn="1"/>
        </p:nvPicPr>
        <p:blipFill>
          <a:blip r:embed="rId2">
            <a:extLst>
              <a:ext uri="{28A0092B-C50C-407E-A947-70E740481C1C}">
                <a14:useLocalDpi xmlns:a14="http://schemas.microsoft.com/office/drawing/2010/main" val="0"/>
              </a:ext>
            </a:extLst>
          </a:blip>
          <a:srcRect b="36109"/>
          <a:stretch>
            <a:fillRect/>
          </a:stretch>
        </p:blipFill>
        <p:spPr>
          <a:xfrm rot="10800000" flipH="1">
            <a:off x="-9982" y="2555751"/>
            <a:ext cx="12192000" cy="4343908"/>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390852" y="3481713"/>
            <a:ext cx="5496426" cy="2092272"/>
          </a:xfrm>
        </p:spPr>
        <p:txBody>
          <a:bodyPr anchor="t">
            <a:normAutofit/>
          </a:bodyPr>
          <a:lstStyle>
            <a:lvl1pPr>
              <a:defRPr sz="7600">
                <a:solidFill>
                  <a:schemeClr val="tx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743EA2DD-B019-E3AA-ACB7-13CC3353E8D4}"/>
              </a:ext>
            </a:extLst>
          </p:cNvPr>
          <p:cNvSpPr>
            <a:spLocks noGrp="1"/>
          </p:cNvSpPr>
          <p:nvPr>
            <p:ph type="pic" sz="quarter" idx="14" hasCustomPrompt="1"/>
          </p:nvPr>
        </p:nvSpPr>
        <p:spPr>
          <a:xfrm>
            <a:off x="0" y="0"/>
            <a:ext cx="12192000" cy="2555751"/>
          </a:xfrm>
          <a:blipFill>
            <a:blip r:embed="rId3">
              <a:alphaModFix amt="65000"/>
            </a:blip>
            <a:stretch>
              <a:fillRect/>
            </a:stretch>
          </a:blipFill>
        </p:spPr>
        <p:txBody>
          <a:bodyPr/>
          <a:lstStyle>
            <a:lvl1pPr>
              <a:defRPr>
                <a:solidFill>
                  <a:schemeClr val="tx1"/>
                </a:solidFill>
              </a:defRPr>
            </a:lvl1pPr>
          </a:lstStyle>
          <a:p>
            <a:r>
              <a:rPr lang="en-US"/>
              <a:t>   </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33660" y="2734068"/>
            <a:ext cx="2727331"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7785567" y="2734068"/>
            <a:ext cx="1586711" cy="338328"/>
          </a:xfrm>
        </p:spPr>
        <p:txBody>
          <a:bodyPr/>
          <a:lstStyle>
            <a:lvl1pPr>
              <a:defRPr>
                <a:solidFill>
                  <a:schemeClr val="tx1"/>
                </a:solidFill>
              </a:defRPr>
            </a:lvl1pPr>
          </a:lstStyle>
          <a:p>
            <a:fld id="{348FC9B1-6F61-4A8F-9F5E-715654075A93}" type="datetime1">
              <a:rPr lang="en-US" smtClean="0"/>
              <a:pPr/>
              <a:t>12/5/2025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316614" y="2734068"/>
            <a:ext cx="526695"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785567" y="3481713"/>
            <a:ext cx="3916103" cy="2765887"/>
          </a:xfrm>
        </p:spPr>
        <p:txBody>
          <a:bodyPr vert="horz" lIns="91440" tIns="45720" rIns="91440" bIns="45720" rtlCol="0">
            <a:normAutofit/>
          </a:bodyPr>
          <a:lstStyle>
            <a:lvl1pPr marL="342900" indent="-342900">
              <a:lnSpc>
                <a:spcPct val="130000"/>
              </a:lnSpc>
              <a:buFont typeface="+mj-lt"/>
              <a:buAutoNum type="arabicPeriod"/>
              <a:defRPr lang="en-US" sz="1400" dirty="0">
                <a:solidFill>
                  <a:schemeClr val="tx1"/>
                </a:solidFill>
              </a:defRPr>
            </a:lvl1pPr>
            <a:lvl2pPr marL="571500" indent="-342900">
              <a:lnSpc>
                <a:spcPct val="130000"/>
              </a:lnSpc>
              <a:buFont typeface="+mj-lt"/>
              <a:buAutoNum type="arabicPeriod"/>
              <a:defRPr lang="en-US" sz="1400" dirty="0">
                <a:solidFill>
                  <a:schemeClr val="tx1"/>
                </a:solidFill>
              </a:defRPr>
            </a:lvl2pPr>
            <a:lvl3pPr marL="800100" indent="-342900">
              <a:lnSpc>
                <a:spcPct val="130000"/>
              </a:lnSpc>
              <a:buFont typeface="+mj-lt"/>
              <a:buAutoNum type="arabicPeriod"/>
              <a:defRPr lang="en-US" sz="1400" dirty="0">
                <a:solidFill>
                  <a:schemeClr val="tx1"/>
                </a:solidFill>
              </a:defRPr>
            </a:lvl3pPr>
            <a:lvl4pPr>
              <a:lnSpc>
                <a:spcPct val="130000"/>
              </a:lnSpc>
              <a:buFont typeface="+mj-lt"/>
              <a:buAutoNum type="arabicPeriod"/>
              <a:defRPr lang="en-US" sz="1400" dirty="0">
                <a:solidFill>
                  <a:schemeClr val="tx1"/>
                </a:solidFill>
              </a:defRPr>
            </a:lvl4pPr>
            <a:lvl5pPr>
              <a:lnSpc>
                <a:spcPct val="130000"/>
              </a:lnSpc>
              <a:buFont typeface="+mj-lt"/>
              <a:buAutoNum type="arabicPeriod"/>
              <a:defRPr lang="en-US" sz="1400" dirty="0">
                <a:solidFill>
                  <a:schemeClr val="tx1"/>
                </a:solidFill>
              </a:defRPr>
            </a:lvl5pPr>
          </a:lstStyle>
          <a:p>
            <a:pPr marL="228600" lvl="0" indent="-228600"/>
            <a:r>
              <a:rPr lang="en-US"/>
              <a:t>Click to edit Master text styles</a:t>
            </a:r>
          </a:p>
          <a:p>
            <a:pPr marL="228600" lvl="1" indent="-228600"/>
            <a:r>
              <a:rPr lang="en-US"/>
              <a:t>Second level</a:t>
            </a:r>
          </a:p>
          <a:p>
            <a:pPr marL="228600" lvl="2" indent="-228600"/>
            <a:r>
              <a:rPr lang="en-US"/>
              <a:t>Third level</a:t>
            </a:r>
          </a:p>
          <a:p>
            <a:pPr marL="228600" lvl="3" indent="-228600"/>
            <a:r>
              <a:rPr lang="en-US"/>
              <a:t>Fourth level</a:t>
            </a:r>
          </a:p>
          <a:p>
            <a:pPr marL="228600" lvl="4" indent="-228600"/>
            <a:r>
              <a:rPr lang="en-US"/>
              <a:t>Fifth level</a:t>
            </a:r>
          </a:p>
        </p:txBody>
      </p:sp>
    </p:spTree>
    <p:extLst>
      <p:ext uri="{BB962C8B-B14F-4D97-AF65-F5344CB8AC3E}">
        <p14:creationId xmlns:p14="http://schemas.microsoft.com/office/powerpoint/2010/main" val="687031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pic>
        <p:nvPicPr>
          <p:cNvPr id="3" name="Picture 2" descr="A close up of a colorful object&#10;&#10;AI-generated content may be incorrect.">
            <a:extLst>
              <a:ext uri="{FF2B5EF4-FFF2-40B4-BE49-F238E27FC236}">
                <a16:creationId xmlns:a16="http://schemas.microsoft.com/office/drawing/2014/main" id="{BA44554C-C893-3987-6CAA-1AE3D3275AC2}"/>
              </a:ext>
            </a:extLst>
          </p:cNvPr>
          <p:cNvPicPr>
            <a:picLocks noChangeAspect="1"/>
          </p:cNvPicPr>
          <p:nvPr userDrawn="1"/>
        </p:nvPicPr>
        <p:blipFill>
          <a:blip r:embed="rId2">
            <a:extLst>
              <a:ext uri="{28A0092B-C50C-407E-A947-70E740481C1C}">
                <a14:useLocalDpi xmlns:a14="http://schemas.microsoft.com/office/drawing/2010/main" val="0"/>
              </a:ext>
            </a:extLst>
          </a:blip>
          <a:srcRect l="34188" r="1" b="13701"/>
          <a:stretch>
            <a:fillRect/>
          </a:stretch>
        </p:blipFill>
        <p:spPr>
          <a:xfrm rot="5400000" flipV="1">
            <a:off x="2667000" y="-2667000"/>
            <a:ext cx="6858000" cy="1219200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2393" y="1762539"/>
            <a:ext cx="3987207" cy="2073091"/>
          </a:xfrm>
        </p:spPr>
        <p:txBody>
          <a:bodyPr anchor="t">
            <a:normAutofit/>
          </a:bodyPr>
          <a:lstStyle>
            <a:lvl1pPr>
              <a:defRPr sz="30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851993" y="214858"/>
            <a:ext cx="1522740" cy="338328"/>
          </a:xfrm>
        </p:spPr>
        <p:txBody>
          <a:bodyPr/>
          <a:lstStyle>
            <a:lvl1pPr>
              <a:defRPr>
                <a:solidFill>
                  <a:schemeClr val="tx1"/>
                </a:solidFill>
              </a:defRPr>
            </a:lvl1pPr>
          </a:lstStyle>
          <a:p>
            <a:fld id="{2C034B68-E20D-4A56-8B99-0EF3081FA97A}" type="datetime1">
              <a:rPr lang="en-US" smtClean="0"/>
              <a:pPr/>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4851993" y="1762539"/>
            <a:ext cx="3482340" cy="2073091"/>
          </a:xfrm>
        </p:spPr>
        <p:txBody>
          <a:bodyPr vert="horz" lIns="91440" tIns="45720" rIns="91440" bIns="45720" rtlCol="0">
            <a:normAutofit/>
          </a:bodyPr>
          <a:lstStyle>
            <a:lvl1pPr marL="0" indent="0">
              <a:buNone/>
              <a:defRPr lang="en-US" dirty="0">
                <a:solidFill>
                  <a:schemeClr val="tx1"/>
                </a:solidFill>
              </a:defRPr>
            </a:lvl1pPr>
            <a:lvl2pPr marL="228600" indent="0">
              <a:buNone/>
              <a:defRPr lang="en-US" dirty="0">
                <a:solidFill>
                  <a:schemeClr val="tx1"/>
                </a:solidFill>
              </a:defRPr>
            </a:lvl2pPr>
            <a:lvl3pPr marL="457200" indent="0">
              <a:buNone/>
              <a:defRPr lang="en-US" dirty="0">
                <a:solidFill>
                  <a:schemeClr val="tx1"/>
                </a:solidFill>
              </a:defRPr>
            </a:lvl3pPr>
            <a:lvl4pPr marL="685800" indent="0">
              <a:buNone/>
              <a:defRPr lang="en-US" dirty="0">
                <a:solidFill>
                  <a:schemeClr val="tx1"/>
                </a:solidFill>
              </a:defRPr>
            </a:lvl4pPr>
            <a:lvl5pPr marL="914400" indent="0">
              <a:buNone/>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5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217452" y="214858"/>
            <a:ext cx="1485900" cy="338328"/>
          </a:xfrm>
        </p:spPr>
        <p:txBody>
          <a:bodyPr/>
          <a:lstStyle>
            <a:lvl1pPr>
              <a:defRPr>
                <a:solidFill>
                  <a:schemeClr val="tx1"/>
                </a:solidFill>
              </a:defRPr>
            </a:lvl1pPr>
          </a:lstStyle>
          <a:p>
            <a:fld id="{44BE14B8-5058-4271-B378-2217DE83796E}" type="datetime1">
              <a:rPr lang="en-US" smtClean="0"/>
              <a:pPr/>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129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pic>
        <p:nvPicPr>
          <p:cNvPr id="7" name="Picture 6" descr="A close up of a colorful object&#10;&#10;AI-generated content may be incorrect.">
            <a:extLst>
              <a:ext uri="{FF2B5EF4-FFF2-40B4-BE49-F238E27FC236}">
                <a16:creationId xmlns:a16="http://schemas.microsoft.com/office/drawing/2014/main" id="{B193FB30-082C-50CD-EEC9-7D410FFB62CF}"/>
              </a:ext>
            </a:extLst>
          </p:cNvPr>
          <p:cNvPicPr>
            <a:picLocks noChangeAspect="1"/>
          </p:cNvPicPr>
          <p:nvPr userDrawn="1"/>
        </p:nvPicPr>
        <p:blipFill>
          <a:blip r:embed="rId2">
            <a:extLst>
              <a:ext uri="{28A0092B-C50C-407E-A947-70E740481C1C}">
                <a14:useLocalDpi xmlns:a14="http://schemas.microsoft.com/office/drawing/2010/main" val="0"/>
              </a:ext>
            </a:extLst>
          </a:blip>
          <a:srcRect l="-38257" t="5088" r="86" b="21926"/>
          <a:stretch>
            <a:fillRect/>
          </a:stretch>
        </p:blipFill>
        <p:spPr>
          <a:xfrm flipH="1">
            <a:off x="0" y="0"/>
            <a:ext cx="12192000" cy="6855178"/>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404380" y="1276990"/>
            <a:ext cx="5385079" cy="985658"/>
          </a:xfrm>
        </p:spPr>
        <p:txBody>
          <a:bodyPr anchor="b"/>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412904" y="214858"/>
            <a:ext cx="2514600" cy="338328"/>
          </a:xfrm>
        </p:spPr>
        <p:txBody>
          <a:bodyPr/>
          <a:lstStyle>
            <a:lvl1pPr>
              <a:defRPr>
                <a:solidFill>
                  <a:schemeClr val="tx1"/>
                </a:solidFill>
              </a:defRPr>
            </a:lvl1pPr>
          </a:lstStyle>
          <a:p>
            <a:fld id="{44BE14B8-5058-4271-B378-2217DE83796E}" type="datetime1">
              <a:rPr lang="en-US" smtClean="0"/>
              <a:pPr/>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82980" y="214858"/>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412904" y="2471736"/>
            <a:ext cx="5385079" cy="349312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8966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pic>
        <p:nvPicPr>
          <p:cNvPr id="23" name="Picture 22" descr="A purple and black background&#10;&#10;AI-generated content may be incorrect.">
            <a:extLst>
              <a:ext uri="{FF2B5EF4-FFF2-40B4-BE49-F238E27FC236}">
                <a16:creationId xmlns:a16="http://schemas.microsoft.com/office/drawing/2014/main" id="{518E8C82-2B1B-76C7-A67D-099AEEEAD0DA}"/>
              </a:ext>
            </a:extLst>
          </p:cNvPr>
          <p:cNvPicPr>
            <a:picLocks noChangeAspect="1"/>
          </p:cNvPicPr>
          <p:nvPr userDrawn="1"/>
        </p:nvPicPr>
        <p:blipFill>
          <a:blip r:embed="rId2">
            <a:extLst>
              <a:ext uri="{28A0092B-C50C-407E-A947-70E740481C1C}">
                <a14:useLocalDpi xmlns:a14="http://schemas.microsoft.com/office/drawing/2010/main" val="0"/>
              </a:ext>
            </a:extLst>
          </a:blip>
          <a:srcRect l="11509"/>
          <a:stretch>
            <a:fillRect/>
          </a:stretch>
        </p:blipFill>
        <p:spPr>
          <a:xfrm>
            <a:off x="6324601" y="1"/>
            <a:ext cx="5881254" cy="685800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18851" y="1276990"/>
            <a:ext cx="5378267" cy="985658"/>
          </a:xfrm>
        </p:spPr>
        <p:txBody>
          <a:bodyPr anchor="b"/>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8801100" y="214858"/>
            <a:ext cx="1941840" cy="338328"/>
          </a:xfrm>
        </p:spPr>
        <p:txBody>
          <a:bodyPr/>
          <a:lstStyle>
            <a:lvl1pPr>
              <a:defRPr>
                <a:solidFill>
                  <a:schemeClr val="tx1"/>
                </a:solidFill>
              </a:defRPr>
            </a:lvl1pPr>
          </a:lstStyle>
          <a:p>
            <a:fld id="{44BE14B8-5058-4271-B378-2217DE83796E}" type="datetime1">
              <a:rPr lang="en-US" smtClean="0"/>
              <a:pPr/>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90295" y="214858"/>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7477" y="2471736"/>
            <a:ext cx="5378268" cy="366273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351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pic>
        <p:nvPicPr>
          <p:cNvPr id="3" name="Picture 2" descr="A red and purple light&#10;&#10;AI-generated content may be incorrect.">
            <a:extLst>
              <a:ext uri="{FF2B5EF4-FFF2-40B4-BE49-F238E27FC236}">
                <a16:creationId xmlns:a16="http://schemas.microsoft.com/office/drawing/2014/main" id="{A9C84165-A857-83C5-C6BE-C4EB68C90637}"/>
              </a:ext>
            </a:extLst>
          </p:cNvPr>
          <p:cNvPicPr>
            <a:picLocks noChangeAspect="1"/>
          </p:cNvPicPr>
          <p:nvPr userDrawn="1"/>
        </p:nvPicPr>
        <p:blipFill>
          <a:blip r:embed="rId2">
            <a:extLst>
              <a:ext uri="{28A0092B-C50C-407E-A947-70E740481C1C}">
                <a14:useLocalDpi xmlns:a14="http://schemas.microsoft.com/office/drawing/2010/main" val="0"/>
              </a:ext>
            </a:extLst>
          </a:blip>
          <a:srcRect t="29759"/>
          <a:stretch>
            <a:fillRect/>
          </a:stretch>
        </p:blipFill>
        <p:spPr>
          <a:xfrm flipH="1">
            <a:off x="0" y="2040834"/>
            <a:ext cx="12192000" cy="4817165"/>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47800" y="1946412"/>
            <a:ext cx="2971800" cy="3192118"/>
          </a:xfrm>
        </p:spPr>
        <p:txBody>
          <a:bodyPr anchor="t">
            <a:normAutofit/>
          </a:bodyPr>
          <a:lstStyle>
            <a:lvl1pPr>
              <a:defRPr sz="30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838700" y="214858"/>
            <a:ext cx="2452852" cy="338328"/>
          </a:xfrm>
        </p:spPr>
        <p:txBody>
          <a:bodyPr/>
          <a:lstStyle>
            <a:lvl1pPr>
              <a:defRPr>
                <a:solidFill>
                  <a:schemeClr val="tx1"/>
                </a:solidFill>
              </a:defRPr>
            </a:lvl1pPr>
          </a:lstStyle>
          <a:p>
            <a:fld id="{28C06331-6E41-42DD-926E-C670E485C891}" type="datetime1">
              <a:rPr lang="en-US" smtClean="0"/>
              <a:pPr/>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82980" y="214858"/>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4838700" y="1946413"/>
            <a:ext cx="5189220" cy="3192118"/>
          </a:xfrm>
        </p:spPr>
        <p:txBody>
          <a:bodyPr vert="horz" lIns="91440" tIns="45720" rIns="91440" bIns="45720"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6649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6">
    <p:bg>
      <p:bgPr>
        <a:solidFill>
          <a:srgbClr val="09090C"/>
        </a:solidFill>
        <a:effectLst/>
      </p:bgPr>
    </p:bg>
    <p:spTree>
      <p:nvGrpSpPr>
        <p:cNvPr id="1" name=""/>
        <p:cNvGrpSpPr/>
        <p:nvPr/>
      </p:nvGrpSpPr>
      <p:grpSpPr>
        <a:xfrm>
          <a:off x="0" y="0"/>
          <a:ext cx="0" cy="0"/>
          <a:chOff x="0" y="0"/>
          <a:chExt cx="0" cy="0"/>
        </a:xfrm>
      </p:grpSpPr>
      <p:pic>
        <p:nvPicPr>
          <p:cNvPr id="9" name="Picture 8" descr="A black background with a purple and orange light&#10;&#10;AI-generated content may be incorrect.">
            <a:extLst>
              <a:ext uri="{FF2B5EF4-FFF2-40B4-BE49-F238E27FC236}">
                <a16:creationId xmlns:a16="http://schemas.microsoft.com/office/drawing/2014/main" id="{E41EB56E-DF88-E5AB-35AF-891395DCDB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406900"/>
            <a:ext cx="9144000" cy="245110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66899" y="1886712"/>
            <a:ext cx="3507989" cy="3233928"/>
          </a:xfrm>
        </p:spPr>
        <p:txBody>
          <a:bodyPr anchor="t">
            <a:normAutofit/>
          </a:bodyPr>
          <a:lstStyle>
            <a:lvl1pPr>
              <a:defRPr sz="3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19100" y="208394"/>
            <a:ext cx="2532118"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5867400" y="208394"/>
            <a:ext cx="2017548" cy="338328"/>
          </a:xfrm>
        </p:spPr>
        <p:txBody>
          <a:bodyPr/>
          <a:lstStyle>
            <a:lvl1pPr>
              <a:defRPr>
                <a:solidFill>
                  <a:schemeClr val="tx1"/>
                </a:solidFill>
              </a:defRPr>
            </a:lvl1pPr>
          </a:lstStyle>
          <a:p>
            <a:fld id="{06CB2F34-49A1-4C07-91D5-90BE967306D3}" type="datetime1">
              <a:rPr lang="en-US" smtClean="0"/>
              <a:pPr/>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96588" y="208394"/>
            <a:ext cx="553156"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867401" y="1886712"/>
            <a:ext cx="4495800" cy="3233928"/>
          </a:xfrm>
        </p:spPr>
        <p:txBody>
          <a:bodyPr vert="horz" lIns="91440" tIns="45720" rIns="91440" bIns="45720" rtlCol="0">
            <a:normAutofit/>
          </a:bodyPr>
          <a:lstStyle>
            <a:lvl1pPr>
              <a:defRPr lang="en-US">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600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66898" y="1828800"/>
            <a:ext cx="8496302" cy="1010093"/>
          </a:xfrm>
        </p:spPr>
        <p:txBody>
          <a:bodyPr anchor="b">
            <a:normAutofit/>
          </a:bodyPr>
          <a:lstStyle>
            <a:lvl1pPr>
              <a:defRPr sz="30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30B0CD9-4253-4E22-9BCD-0DF67297DF8E}" type="datetime1">
              <a:rPr lang="en-US" smtClean="0"/>
              <a:pPr/>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1866900" y="3168292"/>
            <a:ext cx="8496300" cy="2625406"/>
          </a:xfrm>
        </p:spPr>
        <p:txBody>
          <a:bodyPr vert="horz" lIns="91440" tIns="45720" rIns="91440" bIns="45720"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9987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2393" y="1126457"/>
            <a:ext cx="3667167" cy="2889283"/>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857677" y="214858"/>
            <a:ext cx="1522740" cy="338328"/>
          </a:xfrm>
        </p:spPr>
        <p:txBody>
          <a:bodyPr/>
          <a:lstStyle/>
          <a:p>
            <a:fld id="{81C379B3-3585-4FAF-BD63-57B9BB47E12C}" type="datetime1">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91258" y="214858"/>
            <a:ext cx="555948"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857677" y="1126457"/>
            <a:ext cx="5848423" cy="5121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49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2393" y="1126457"/>
            <a:ext cx="2920407" cy="2889283"/>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32393" y="214858"/>
            <a:ext cx="2726376" cy="338328"/>
          </a:xfrm>
        </p:spPr>
        <p:txBody>
          <a:body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4055522" y="214858"/>
            <a:ext cx="1811877" cy="338328"/>
          </a:xfrm>
        </p:spPr>
        <p:txBody>
          <a:bodyPr/>
          <a:lstStyle/>
          <a:p>
            <a:fld id="{81C379B3-3585-4FAF-BD63-57B9BB47E12C}" type="datetime1">
              <a:rPr lang="en-US" smtClean="0"/>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91258" y="214858"/>
            <a:ext cx="555948"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055523" y="1126457"/>
            <a:ext cx="7503203" cy="5121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6255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8436" y="1115568"/>
            <a:ext cx="2505264" cy="1624122"/>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9456"/>
            <a:ext cx="2684048"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74064" y="215823"/>
            <a:ext cx="1485900" cy="338328"/>
          </a:xfrm>
        </p:spPr>
        <p:txBody>
          <a:bodyPr/>
          <a:lstStyle>
            <a:lvl1pPr>
              <a:defRPr>
                <a:solidFill>
                  <a:schemeClr val="tx1"/>
                </a:solidFill>
                <a:effectLst/>
              </a:defRPr>
            </a:lvl1pPr>
          </a:lstStyle>
          <a:p>
            <a:fld id="{14EE7FE5-A250-423F-B9E1-3EE5D07A8055}"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8242" y="215823"/>
            <a:ext cx="549272"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8436" y="3028523"/>
            <a:ext cx="2505264" cy="3410378"/>
          </a:xfrm>
        </p:spPr>
        <p:txBody>
          <a:bodyPr vert="horz" lIns="91440" tIns="45720" rIns="91440" bIns="45720" rtlCol="0" anchor="b">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DB2531DA-E07E-34C2-010B-27DB8B004926}"/>
              </a:ext>
            </a:extLst>
          </p:cNvPr>
          <p:cNvSpPr>
            <a:spLocks noGrp="1"/>
          </p:cNvSpPr>
          <p:nvPr>
            <p:ph type="pic" sz="quarter" idx="15" hasCustomPrompt="1"/>
          </p:nvPr>
        </p:nvSpPr>
        <p:spPr>
          <a:xfrm>
            <a:off x="3374064" y="1181100"/>
            <a:ext cx="8817936" cy="5676900"/>
          </a:xfrm>
          <a:blipFill>
            <a:blip r:embed="rId2">
              <a:alphaModFix amt="65000"/>
            </a:blip>
            <a:stretch>
              <a:fillRect/>
            </a:stretch>
          </a:blipFill>
        </p:spPr>
        <p:txBody>
          <a:bodyPr/>
          <a:lstStyle>
            <a:lvl1pPr>
              <a:defRPr/>
            </a:lvl1pPr>
          </a:lstStyle>
          <a:p>
            <a:r>
              <a:rPr lang="en-US"/>
              <a:t>   </a:t>
            </a:r>
          </a:p>
        </p:txBody>
      </p:sp>
    </p:spTree>
    <p:extLst>
      <p:ext uri="{BB962C8B-B14F-4D97-AF65-F5344CB8AC3E}">
        <p14:creationId xmlns:p14="http://schemas.microsoft.com/office/powerpoint/2010/main" val="25743087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815467" y="1115568"/>
            <a:ext cx="2505264" cy="1624122"/>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9456"/>
            <a:ext cx="2684048"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815467" y="215823"/>
            <a:ext cx="1899259" cy="338328"/>
          </a:xfrm>
        </p:spPr>
        <p:txBody>
          <a:bodyPr/>
          <a:lstStyle>
            <a:lvl1pPr>
              <a:defRPr>
                <a:solidFill>
                  <a:schemeClr val="tx1"/>
                </a:solidFill>
                <a:effectLst/>
              </a:defRPr>
            </a:lvl1pPr>
          </a:lstStyle>
          <a:p>
            <a:fld id="{14EE7FE5-A250-423F-B9E1-3EE5D07A8055}"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6650" y="215823"/>
            <a:ext cx="538545" cy="338328"/>
          </a:xfrm>
        </p:spPr>
        <p:txBody>
          <a:bodyPr/>
          <a:lstStyle/>
          <a:p>
            <a:fld id="{8E274F5D-21DC-40EF-8DBA-AB9BB119E939}" type="slidenum">
              <a:rPr lang="en-US" smtClean="0"/>
              <a:t>‹#›</a:t>
            </a:fld>
            <a:endParaRPr lang="en-US"/>
          </a:p>
        </p:txBody>
      </p:sp>
      <p:sp>
        <p:nvSpPr>
          <p:cNvPr id="9" name="Picture Placeholder 8">
            <a:extLst>
              <a:ext uri="{FF2B5EF4-FFF2-40B4-BE49-F238E27FC236}">
                <a16:creationId xmlns:a16="http://schemas.microsoft.com/office/drawing/2014/main" id="{DB2531DA-E07E-34C2-010B-27DB8B004926}"/>
              </a:ext>
            </a:extLst>
          </p:cNvPr>
          <p:cNvSpPr>
            <a:spLocks noGrp="1"/>
          </p:cNvSpPr>
          <p:nvPr>
            <p:ph type="pic" sz="quarter" idx="15" hasCustomPrompt="1"/>
          </p:nvPr>
        </p:nvSpPr>
        <p:spPr>
          <a:xfrm>
            <a:off x="-1" y="1181100"/>
            <a:ext cx="8356833" cy="5676900"/>
          </a:xfrm>
          <a:blipFill>
            <a:blip r:embed="rId2">
              <a:alphaModFix amt="65000"/>
            </a:blip>
            <a:stretch>
              <a:fillRect/>
            </a:stretch>
          </a:blipFill>
        </p:spPr>
        <p:txBody>
          <a:bodyPr/>
          <a:lstStyle>
            <a:lvl1pPr>
              <a:defRPr/>
            </a:lvl1pPr>
          </a:lstStyle>
          <a:p>
            <a:r>
              <a:rPr lang="en-US"/>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815467" y="3646713"/>
            <a:ext cx="2505264" cy="2728687"/>
          </a:xfrm>
        </p:spPr>
        <p:txBody>
          <a:bodyPr vert="horz" lIns="91440" tIns="45720" rIns="91440" bIns="45720" rtlCol="0" anchor="b">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89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1115568"/>
            <a:ext cx="4000500" cy="1352516"/>
          </a:xfrm>
        </p:spPr>
        <p:txBody>
          <a:bodyPr anchor="t">
            <a:normAutofit/>
          </a:bodyPr>
          <a:lstStyle>
            <a:lvl1pPr>
              <a:defRPr sz="30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19100" y="219456"/>
            <a:ext cx="2727930"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847899" y="219456"/>
            <a:ext cx="1747774" cy="338328"/>
          </a:xfrm>
        </p:spPr>
        <p:txBody>
          <a:bodyPr/>
          <a:lstStyle/>
          <a:p>
            <a:fld id="{48B2456C-66BE-435E-8059-3A9CD55F29F9}"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3948" y="216280"/>
            <a:ext cx="551113"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847899" y="1104900"/>
            <a:ext cx="6925002" cy="1352516"/>
          </a:xfrm>
        </p:spPr>
        <p:txBody>
          <a:bodyPr>
            <a:normAutofit/>
          </a:bodyPr>
          <a:lstStyle>
            <a:lvl1pPr marL="285750" indent="-285750">
              <a:buFont typeface="Arial" panose="020B0604020202020204" pitchFamily="34" charset="0"/>
              <a:buNone/>
              <a:defRPr sz="1400"/>
            </a:lvl1pPr>
            <a:lvl2pPr marL="514350" indent="-285750">
              <a:buFont typeface="Arial" panose="020B0604020202020204" pitchFamily="34" charset="0"/>
              <a:buNone/>
              <a:defRPr sz="1400"/>
            </a:lvl2pPr>
            <a:lvl3pPr marL="742950" indent="-285750">
              <a:buFont typeface="Arial" panose="020B0604020202020204" pitchFamily="34" charset="0"/>
              <a:buNone/>
              <a:defRPr sz="1400"/>
            </a:lvl3pPr>
            <a:lvl4pPr marL="857250" indent="-171450">
              <a:buFont typeface="Arial" panose="020B0604020202020204" pitchFamily="34" charset="0"/>
              <a:buNone/>
              <a:defRPr sz="1400"/>
            </a:lvl4pPr>
            <a:lvl5pPr marL="1085850" indent="-17145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a:extLst>
              <a:ext uri="{FF2B5EF4-FFF2-40B4-BE49-F238E27FC236}">
                <a16:creationId xmlns:a16="http://schemas.microsoft.com/office/drawing/2014/main" id="{C346877B-7C99-D26C-DFEC-72A4289A8FAC}"/>
              </a:ext>
            </a:extLst>
          </p:cNvPr>
          <p:cNvSpPr>
            <a:spLocks noGrp="1"/>
          </p:cNvSpPr>
          <p:nvPr>
            <p:ph type="pic" sz="quarter" idx="15" hasCustomPrompt="1"/>
          </p:nvPr>
        </p:nvSpPr>
        <p:spPr>
          <a:xfrm>
            <a:off x="0" y="2938509"/>
            <a:ext cx="12192000" cy="3919491"/>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a:t>   </a:t>
            </a:r>
          </a:p>
        </p:txBody>
      </p:sp>
    </p:spTree>
    <p:extLst>
      <p:ext uri="{BB962C8B-B14F-4D97-AF65-F5344CB8AC3E}">
        <p14:creationId xmlns:p14="http://schemas.microsoft.com/office/powerpoint/2010/main" val="1685358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7" name="Picture 6" descr="A black circle in a purple and orange color&#10;&#10;AI-generated content may be incorrect.">
            <a:extLst>
              <a:ext uri="{FF2B5EF4-FFF2-40B4-BE49-F238E27FC236}">
                <a16:creationId xmlns:a16="http://schemas.microsoft.com/office/drawing/2014/main" id="{6AC85073-6D22-76C5-C752-C565E9FBCC84}"/>
              </a:ext>
            </a:extLst>
          </p:cNvPr>
          <p:cNvPicPr>
            <a:picLocks noChangeAspect="1"/>
          </p:cNvPicPr>
          <p:nvPr userDrawn="1"/>
        </p:nvPicPr>
        <p:blipFill>
          <a:blip r:embed="rId2">
            <a:extLst>
              <a:ext uri="{28A0092B-C50C-407E-A947-70E740481C1C}">
                <a14:useLocalDpi xmlns:a14="http://schemas.microsoft.com/office/drawing/2010/main" val="0"/>
              </a:ext>
            </a:extLst>
          </a:blip>
          <a:srcRect l="1146" t="10520" r="14652" b="11508"/>
          <a:stretch>
            <a:fillRect/>
          </a:stretch>
        </p:blipFill>
        <p:spPr>
          <a:xfrm flipH="1">
            <a:off x="-2" y="11899"/>
            <a:ext cx="12192001" cy="6865715"/>
          </a:xfrm>
          <a:prstGeom prst="rect">
            <a:avLst/>
          </a:prstGeom>
        </p:spPr>
      </p:pic>
      <p:sp>
        <p:nvSpPr>
          <p:cNvPr id="9" name="Title 8">
            <a:extLst>
              <a:ext uri="{FF2B5EF4-FFF2-40B4-BE49-F238E27FC236}">
                <a16:creationId xmlns:a16="http://schemas.microsoft.com/office/drawing/2014/main" id="{BF6CFC71-0CC0-F6AB-06FD-5F2DE2587092}"/>
              </a:ext>
            </a:extLst>
          </p:cNvPr>
          <p:cNvSpPr>
            <a:spLocks noGrp="1"/>
          </p:cNvSpPr>
          <p:nvPr>
            <p:ph type="title"/>
          </p:nvPr>
        </p:nvSpPr>
        <p:spPr>
          <a:xfrm>
            <a:off x="420792" y="459253"/>
            <a:ext cx="5658468" cy="2691359"/>
          </a:xfrm>
        </p:spPr>
        <p:txBody>
          <a:bodyPr/>
          <a:lstStyle>
            <a:lvl1pPr>
              <a:defRPr sz="4600"/>
            </a:lvl1pPr>
          </a:lstStyle>
          <a:p>
            <a:r>
              <a:rPr lang="en-US"/>
              <a:t>Click to edit Master title style</a:t>
            </a:r>
          </a:p>
        </p:txBody>
      </p:sp>
      <p:sp>
        <p:nvSpPr>
          <p:cNvPr id="11" name="Subtitle 2">
            <a:extLst>
              <a:ext uri="{FF2B5EF4-FFF2-40B4-BE49-F238E27FC236}">
                <a16:creationId xmlns:a16="http://schemas.microsoft.com/office/drawing/2014/main" id="{41932924-E87B-08A2-5EE3-BBA69699E24F}"/>
              </a:ext>
            </a:extLst>
          </p:cNvPr>
          <p:cNvSpPr>
            <a:spLocks noGrp="1"/>
          </p:cNvSpPr>
          <p:nvPr>
            <p:ph type="subTitle" idx="1"/>
          </p:nvPr>
        </p:nvSpPr>
        <p:spPr>
          <a:xfrm>
            <a:off x="7362264" y="516600"/>
            <a:ext cx="2593814" cy="1627886"/>
          </a:xfrm>
        </p:spPr>
        <p:txBody>
          <a:bodyPr vert="horz" lIns="91440" tIns="45720" rIns="91440" bIns="45720" rtlCol="0" anchor="t">
            <a:normAutofit/>
          </a:bodyPr>
          <a:lstStyle>
            <a:lvl1pPr marL="0" indent="0">
              <a:buNone/>
              <a:defRPr lang="en-US" sz="1200" dirty="0">
                <a:solidFill>
                  <a:schemeClr val="tx1"/>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362265" y="219456"/>
            <a:ext cx="2504049"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363200" y="219456"/>
            <a:ext cx="1146383" cy="338328"/>
          </a:xfrm>
        </p:spPr>
        <p:txBody>
          <a:bodyPr/>
          <a:lstStyle>
            <a:lvl1pPr>
              <a:defRPr>
                <a:solidFill>
                  <a:schemeClr val="tx1"/>
                </a:solidFill>
              </a:defRPr>
            </a:lvl1pPr>
          </a:lstStyle>
          <a:p>
            <a:fld id="{679FB602-DB7A-4B0E-854D-FB51F38BB0AA}" type="datetime1">
              <a:rPr lang="en-US" smtClean="0"/>
              <a:pPr/>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291657" y="219456"/>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18478711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1115568"/>
            <a:ext cx="2514600" cy="2918919"/>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2393" y="214858"/>
            <a:ext cx="2514600" cy="338328"/>
          </a:xfrm>
        </p:spPr>
        <p:txBody>
          <a:bodyPr/>
          <a:lstStyle>
            <a:lvl1pPr>
              <a:defRPr>
                <a:solidFill>
                  <a:schemeClr val="tx1"/>
                </a:solidFill>
                <a:effectLst/>
              </a:defRPr>
            </a:lvl1pPr>
          </a:lstStyle>
          <a:p>
            <a:r>
              <a:rPr lang="en-US"/>
              <a:t>Sample Footer Text</a:t>
            </a:r>
          </a:p>
        </p:txBody>
      </p:sp>
      <p:sp>
        <p:nvSpPr>
          <p:cNvPr id="9" name="Picture Placeholder 8">
            <a:extLst>
              <a:ext uri="{FF2B5EF4-FFF2-40B4-BE49-F238E27FC236}">
                <a16:creationId xmlns:a16="http://schemas.microsoft.com/office/drawing/2014/main" id="{1EB6A322-B3CC-9AE7-DB63-8B433811BD63}"/>
              </a:ext>
            </a:extLst>
          </p:cNvPr>
          <p:cNvSpPr>
            <a:spLocks noGrp="1"/>
          </p:cNvSpPr>
          <p:nvPr>
            <p:ph type="pic" sz="quarter" idx="15" hasCustomPrompt="1"/>
          </p:nvPr>
        </p:nvSpPr>
        <p:spPr>
          <a:xfrm>
            <a:off x="3423747" y="0"/>
            <a:ext cx="8768253" cy="3985719"/>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a:t>   </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52800" y="4077628"/>
            <a:ext cx="1920240" cy="338328"/>
          </a:xfrm>
        </p:spPr>
        <p:txBody>
          <a:bodyPr/>
          <a:lstStyle/>
          <a:p>
            <a:fld id="{17409D93-5111-4952-AC4F-FA1AE909A4B8}"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1657" y="4077628"/>
            <a:ext cx="555948" cy="338328"/>
          </a:xfrm>
        </p:spPr>
        <p:txBody>
          <a:bodyPr/>
          <a:lstStyle>
            <a:lvl1pPr>
              <a:defRPr>
                <a:solidFill>
                  <a:schemeClr val="tx1"/>
                </a:solidFill>
                <a:effectLst/>
              </a:defRPr>
            </a:lvl1p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3352800" y="4423576"/>
            <a:ext cx="8420100" cy="1824824"/>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07995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777906" y="1115568"/>
            <a:ext cx="3608254" cy="1389582"/>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9456"/>
            <a:ext cx="2647915"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777905" y="219456"/>
            <a:ext cx="1586711" cy="338328"/>
          </a:xfrm>
        </p:spPr>
        <p:txBody>
          <a:bodyPr/>
          <a:lstStyle>
            <a:lvl1pPr>
              <a:defRPr>
                <a:solidFill>
                  <a:schemeClr val="tx1"/>
                </a:solidFill>
                <a:effectLst/>
              </a:defRPr>
            </a:lvl1pPr>
          </a:lstStyle>
          <a:p>
            <a:fld id="{990D2F5B-FA0B-4BE5-A43F-B1BC737359C6}"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4" name="Picture Placeholder 3">
            <a:extLst>
              <a:ext uri="{FF2B5EF4-FFF2-40B4-BE49-F238E27FC236}">
                <a16:creationId xmlns:a16="http://schemas.microsoft.com/office/drawing/2014/main" id="{A63D2D48-CE58-FD80-93F7-B87C97B90403}"/>
              </a:ext>
            </a:extLst>
          </p:cNvPr>
          <p:cNvSpPr>
            <a:spLocks noGrp="1"/>
          </p:cNvSpPr>
          <p:nvPr>
            <p:ph type="pic" sz="quarter" idx="15" hasCustomPrompt="1"/>
          </p:nvPr>
        </p:nvSpPr>
        <p:spPr>
          <a:xfrm>
            <a:off x="0" y="1181100"/>
            <a:ext cx="7336219" cy="5676900"/>
          </a:xfrm>
          <a:blipFill>
            <a:blip r:embed="rId2">
              <a:alphaModFix amt="65000"/>
            </a:blip>
            <a:stretch>
              <a:fillRect/>
            </a:stretch>
          </a:blipFill>
        </p:spPr>
        <p:txBody>
          <a:bodyPr/>
          <a:lstStyle>
            <a:lvl1pPr>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777904" y="2705100"/>
            <a:ext cx="3608255" cy="373380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9711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881339" y="1115568"/>
            <a:ext cx="5247577" cy="994131"/>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9456"/>
            <a:ext cx="2933700"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896579" y="209088"/>
            <a:ext cx="1844044" cy="338328"/>
          </a:xfrm>
        </p:spPr>
        <p:txBody>
          <a:bodyPr/>
          <a:lstStyle>
            <a:lvl1pPr>
              <a:defRPr>
                <a:solidFill>
                  <a:schemeClr val="tx1"/>
                </a:solidFill>
                <a:effectLst/>
              </a:defRPr>
            </a:lvl1pPr>
          </a:lstStyle>
          <a:p>
            <a:fld id="{A43E10B2-AFF3-4A4A-BC83-5BB137C878CB}"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334185" y="209088"/>
            <a:ext cx="555948" cy="338328"/>
          </a:xfrm>
        </p:spPr>
        <p:txBody>
          <a:bodyPr/>
          <a:lstStyle/>
          <a:p>
            <a:fld id="{8E274F5D-21DC-40EF-8DBA-AB9BB119E939}" type="slidenum">
              <a:rPr lang="en-US" smtClean="0"/>
              <a:t>‹#›</a:t>
            </a:fld>
            <a:endParaRPr lang="en-US"/>
          </a:p>
        </p:txBody>
      </p:sp>
      <p:sp>
        <p:nvSpPr>
          <p:cNvPr id="4" name="Picture Placeholder 3">
            <a:extLst>
              <a:ext uri="{FF2B5EF4-FFF2-40B4-BE49-F238E27FC236}">
                <a16:creationId xmlns:a16="http://schemas.microsoft.com/office/drawing/2014/main" id="{F3BFBE8F-8803-50FD-04BC-3A247F9767CF}"/>
              </a:ext>
            </a:extLst>
          </p:cNvPr>
          <p:cNvSpPr>
            <a:spLocks noGrp="1"/>
          </p:cNvSpPr>
          <p:nvPr>
            <p:ph type="pic" sz="quarter" idx="15" hasCustomPrompt="1"/>
          </p:nvPr>
        </p:nvSpPr>
        <p:spPr>
          <a:xfrm>
            <a:off x="0" y="1181100"/>
            <a:ext cx="5247577" cy="5676900"/>
          </a:xfrm>
          <a:blipFill>
            <a:blip r:embed="rId2">
              <a:alphaModFix amt="65000"/>
            </a:blip>
            <a:stretch>
              <a:fillRect/>
            </a:stretch>
          </a:blipFill>
        </p:spPr>
        <p:txBody>
          <a:bodyPr/>
          <a:lstStyle>
            <a:lvl1pPr>
              <a:defRPr/>
            </a:lvl1pPr>
          </a:lstStyle>
          <a:p>
            <a:r>
              <a:rPr lang="en-US"/>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5881339" y="2133600"/>
            <a:ext cx="5247577" cy="411480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2533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099" y="1115568"/>
            <a:ext cx="4643555" cy="1600200"/>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19100" y="205546"/>
            <a:ext cx="2478874"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867399" y="208604"/>
            <a:ext cx="2450799" cy="338328"/>
          </a:xfrm>
        </p:spPr>
        <p:txBody>
          <a:bodyPr/>
          <a:lstStyle>
            <a:lvl1pPr>
              <a:defRPr>
                <a:solidFill>
                  <a:schemeClr val="tx1"/>
                </a:solidFill>
                <a:effectLst/>
              </a:defRPr>
            </a:lvl1pPr>
          </a:lstStyle>
          <a:p>
            <a:fld id="{03D817FD-3A47-446D-9853-4CD5CA57130C}"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4" name="Picture Placeholder 3">
            <a:extLst>
              <a:ext uri="{FF2B5EF4-FFF2-40B4-BE49-F238E27FC236}">
                <a16:creationId xmlns:a16="http://schemas.microsoft.com/office/drawing/2014/main" id="{2A4BFBD2-FAF6-BBCA-8426-AB0631D8CFC3}"/>
              </a:ext>
            </a:extLst>
          </p:cNvPr>
          <p:cNvSpPr>
            <a:spLocks noGrp="1"/>
          </p:cNvSpPr>
          <p:nvPr>
            <p:ph type="pic" sz="quarter" idx="15" hasCustomPrompt="1"/>
          </p:nvPr>
        </p:nvSpPr>
        <p:spPr>
          <a:xfrm>
            <a:off x="5964766" y="1181100"/>
            <a:ext cx="5352086" cy="2615648"/>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867398" y="4055164"/>
            <a:ext cx="5449453" cy="2193236"/>
          </a:xfrm>
        </p:spPr>
        <p:txBody>
          <a:bodyPr vert="horz" lIns="91440" tIns="45720" rIns="91440" bIns="45720" rtlCol="0" anchor="t">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1343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6057" y="1115568"/>
            <a:ext cx="3607670" cy="3170545"/>
          </a:xfrm>
        </p:spPr>
        <p:txBody>
          <a:bodyPr anchor="t">
            <a:normAutofit/>
          </a:bodyPr>
          <a:lstStyle>
            <a:lvl1pPr>
              <a:defRPr sz="30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29768" y="214858"/>
            <a:ext cx="2597106"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845909" y="214858"/>
            <a:ext cx="1586711" cy="338328"/>
          </a:xfrm>
        </p:spPr>
        <p:txBody>
          <a:bodyPr/>
          <a:lstStyle/>
          <a:p>
            <a:fld id="{C1935215-257D-4F50-AF56-70E3294947FA}"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7610" y="214858"/>
            <a:ext cx="555948"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845909" y="1112672"/>
            <a:ext cx="6926991" cy="1967808"/>
          </a:xfrm>
        </p:spPr>
        <p:txBody>
          <a:bodyPr>
            <a:norm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121707E4-5122-AA3B-7CFC-6AF9C0BAC463}"/>
              </a:ext>
            </a:extLst>
          </p:cNvPr>
          <p:cNvSpPr>
            <a:spLocks noGrp="1"/>
          </p:cNvSpPr>
          <p:nvPr>
            <p:ph type="pic" sz="quarter" idx="15" hasCustomPrompt="1"/>
          </p:nvPr>
        </p:nvSpPr>
        <p:spPr>
          <a:xfrm>
            <a:off x="4903079" y="3500203"/>
            <a:ext cx="7288921" cy="3357797"/>
          </a:xfrm>
          <a:custGeom>
            <a:avLst/>
            <a:gdLst>
              <a:gd name="connsiteX0" fmla="*/ 0 w 7391400"/>
              <a:gd name="connsiteY0" fmla="*/ 0 h 3018269"/>
              <a:gd name="connsiteX1" fmla="*/ 7391400 w 7391400"/>
              <a:gd name="connsiteY1" fmla="*/ 0 h 3018269"/>
              <a:gd name="connsiteX2" fmla="*/ 7391400 w 7391400"/>
              <a:gd name="connsiteY2" fmla="*/ 3018269 h 3018269"/>
              <a:gd name="connsiteX3" fmla="*/ 0 w 7391400"/>
              <a:gd name="connsiteY3" fmla="*/ 3018269 h 3018269"/>
            </a:gdLst>
            <a:ahLst/>
            <a:cxnLst>
              <a:cxn ang="0">
                <a:pos x="connsiteX0" y="connsiteY0"/>
              </a:cxn>
              <a:cxn ang="0">
                <a:pos x="connsiteX1" y="connsiteY1"/>
              </a:cxn>
              <a:cxn ang="0">
                <a:pos x="connsiteX2" y="connsiteY2"/>
              </a:cxn>
              <a:cxn ang="0">
                <a:pos x="connsiteX3" y="connsiteY3"/>
              </a:cxn>
            </a:cxnLst>
            <a:rect l="l" t="t" r="r" b="b"/>
            <a:pathLst>
              <a:path w="7391400" h="3018269">
                <a:moveTo>
                  <a:pt x="0" y="0"/>
                </a:moveTo>
                <a:lnTo>
                  <a:pt x="7391400" y="0"/>
                </a:lnTo>
                <a:lnTo>
                  <a:pt x="7391400" y="3018269"/>
                </a:lnTo>
                <a:lnTo>
                  <a:pt x="0" y="3018269"/>
                </a:lnTo>
                <a:close/>
              </a:path>
            </a:pathLst>
          </a:cu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16824980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2393" y="3429001"/>
            <a:ext cx="2501307" cy="2551982"/>
          </a:xfrm>
        </p:spPr>
        <p:txBody>
          <a:bodyPr anchor="t">
            <a:normAutofit/>
          </a:bodyPr>
          <a:lstStyle>
            <a:lvl1pPr>
              <a:defRPr sz="3000"/>
            </a:lvl1pPr>
          </a:lstStyle>
          <a:p>
            <a:r>
              <a:rPr lang="en-US"/>
              <a:t>Click to edit Master title style</a:t>
            </a:r>
          </a:p>
        </p:txBody>
      </p:sp>
      <p:sp>
        <p:nvSpPr>
          <p:cNvPr id="3" name="Picture Placeholder 2">
            <a:extLst>
              <a:ext uri="{FF2B5EF4-FFF2-40B4-BE49-F238E27FC236}">
                <a16:creationId xmlns:a16="http://schemas.microsoft.com/office/drawing/2014/main" id="{8402C8AD-A927-B946-5850-6500487D6883}"/>
              </a:ext>
            </a:extLst>
          </p:cNvPr>
          <p:cNvSpPr>
            <a:spLocks noGrp="1"/>
          </p:cNvSpPr>
          <p:nvPr>
            <p:ph type="pic" sz="quarter" idx="15" hasCustomPrompt="1"/>
          </p:nvPr>
        </p:nvSpPr>
        <p:spPr>
          <a:xfrm>
            <a:off x="0" y="1"/>
            <a:ext cx="12192000" cy="2705099"/>
          </a:xfrm>
          <a:blipFill>
            <a:blip r:embed="rId2">
              <a:alphaModFix amt="60000"/>
            </a:blip>
            <a:stretch>
              <a:fillRect/>
            </a:stretch>
          </a:blipFill>
        </p:spPr>
        <p:txBody>
          <a:bodyPr/>
          <a:lstStyle>
            <a:lvl1pPr>
              <a:defRPr/>
            </a:lvl1pPr>
          </a:lstStyle>
          <a:p>
            <a:r>
              <a:rPr lang="en-US"/>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2393" y="2865290"/>
            <a:ext cx="2726376"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52799" y="2865290"/>
            <a:ext cx="1967345" cy="338328"/>
          </a:xfrm>
        </p:spPr>
        <p:txBody>
          <a:bodyPr/>
          <a:lstStyle/>
          <a:p>
            <a:fld id="{2B0E3CDF-6E7C-4C67-B567-8606B07963A0}"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1657" y="2865290"/>
            <a:ext cx="555948"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352800" y="3429000"/>
            <a:ext cx="8210204" cy="3009900"/>
          </a:xfrm>
        </p:spPr>
        <p:txBody>
          <a:bodyPr>
            <a:norm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8604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1" y="1115568"/>
            <a:ext cx="2514599" cy="2463733"/>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19100" y="205546"/>
            <a:ext cx="2514600"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64832" y="208604"/>
            <a:ext cx="1473867" cy="338328"/>
          </a:xfrm>
        </p:spPr>
        <p:txBody>
          <a:bodyPr/>
          <a:lstStyle>
            <a:lvl1pPr>
              <a:defRPr>
                <a:solidFill>
                  <a:schemeClr val="tx1"/>
                </a:solidFill>
                <a:effectLst/>
              </a:defRPr>
            </a:lvl1pPr>
          </a:lstStyle>
          <a:p>
            <a:fld id="{D3E423F1-C154-447D-8038-21B94CB501EB}"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3364833" y="1106780"/>
            <a:ext cx="8286147" cy="2463733"/>
          </a:xfrm>
        </p:spPr>
        <p:txBody>
          <a:bodyPr vert="horz" lIns="91440" tIns="45720" rIns="91440" bIns="45720" rtlCol="0" anchor="t">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A4BFBD2-FAF6-BBCA-8426-AB0631D8CFC3}"/>
              </a:ext>
            </a:extLst>
          </p:cNvPr>
          <p:cNvSpPr>
            <a:spLocks noGrp="1"/>
          </p:cNvSpPr>
          <p:nvPr>
            <p:ph type="pic" sz="quarter" idx="15" hasCustomPrompt="1"/>
          </p:nvPr>
        </p:nvSpPr>
        <p:spPr>
          <a:xfrm>
            <a:off x="3449057" y="4159154"/>
            <a:ext cx="8742943" cy="2698845"/>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a:t>   </a:t>
            </a:r>
          </a:p>
        </p:txBody>
      </p:sp>
    </p:spTree>
    <p:extLst>
      <p:ext uri="{BB962C8B-B14F-4D97-AF65-F5344CB8AC3E}">
        <p14:creationId xmlns:p14="http://schemas.microsoft.com/office/powerpoint/2010/main" val="2870853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1" y="1115568"/>
            <a:ext cx="2514599" cy="2463733"/>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19100" y="205546"/>
            <a:ext cx="2514600"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364832" y="208604"/>
            <a:ext cx="1473867" cy="338328"/>
          </a:xfrm>
        </p:spPr>
        <p:txBody>
          <a:bodyPr/>
          <a:lstStyle>
            <a:lvl1pPr>
              <a:defRPr>
                <a:solidFill>
                  <a:schemeClr val="tx1"/>
                </a:solidFill>
                <a:effectLst/>
              </a:defRPr>
            </a:lvl1pPr>
          </a:lstStyle>
          <a:p>
            <a:fld id="{D3E423F1-C154-447D-8038-21B94CB501EB}"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3364834" y="1106780"/>
            <a:ext cx="8408066" cy="2463733"/>
          </a:xfrm>
        </p:spPr>
        <p:txBody>
          <a:bodyPr vert="horz" lIns="91440" tIns="45720" rIns="91440" bIns="45720" rtlCol="0" anchor="t">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A4BFBD2-FAF6-BBCA-8426-AB0631D8CFC3}"/>
              </a:ext>
            </a:extLst>
          </p:cNvPr>
          <p:cNvSpPr>
            <a:spLocks noGrp="1"/>
          </p:cNvSpPr>
          <p:nvPr>
            <p:ph type="pic" sz="quarter" idx="15" hasCustomPrompt="1"/>
          </p:nvPr>
        </p:nvSpPr>
        <p:spPr>
          <a:xfrm>
            <a:off x="1" y="4159154"/>
            <a:ext cx="12192000" cy="2698845"/>
          </a:xfrm>
          <a:blipFill>
            <a:blip r:embed="rId2">
              <a:alphaModFix amt="65000"/>
            </a:blip>
            <a:stretch>
              <a:fillRect/>
            </a:stretch>
          </a:blipFill>
        </p:spPr>
        <p:txBody>
          <a:bodyPr/>
          <a:lstStyle>
            <a:lvl1pPr>
              <a:defRPr/>
            </a:lvl1pPr>
          </a:lstStyle>
          <a:p>
            <a:r>
              <a:rPr lang="en-US"/>
              <a:t>   </a:t>
            </a:r>
          </a:p>
        </p:txBody>
      </p:sp>
    </p:spTree>
    <p:extLst>
      <p:ext uri="{BB962C8B-B14F-4D97-AF65-F5344CB8AC3E}">
        <p14:creationId xmlns:p14="http://schemas.microsoft.com/office/powerpoint/2010/main" val="33101644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6230" y="1115568"/>
            <a:ext cx="3603256" cy="1409878"/>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838700" y="209088"/>
            <a:ext cx="2514600" cy="338328"/>
          </a:xfrm>
        </p:spPr>
        <p:txBody>
          <a:bodyPr/>
          <a:lstStyle/>
          <a:p>
            <a:fld id="{5060FE60-4389-4D8B-84BB-900FC000024C}"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86019" y="219456"/>
            <a:ext cx="564341" cy="338328"/>
          </a:xfrm>
        </p:spPr>
        <p:txBody>
          <a:bodyPr/>
          <a:lstStyle>
            <a:lvl1pPr>
              <a:defRPr>
                <a:solidFill>
                  <a:schemeClr val="tx1"/>
                </a:solidFill>
                <a:effectLst/>
              </a:defRPr>
            </a:lvl1p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46230" y="2705100"/>
            <a:ext cx="3603256" cy="369570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183D1CED-EDC4-B2B7-E11C-EF0ED41A9136}"/>
              </a:ext>
            </a:extLst>
          </p:cNvPr>
          <p:cNvSpPr>
            <a:spLocks noGrp="1"/>
          </p:cNvSpPr>
          <p:nvPr>
            <p:ph type="pic" sz="quarter" idx="15" hasCustomPrompt="1"/>
          </p:nvPr>
        </p:nvSpPr>
        <p:spPr>
          <a:xfrm>
            <a:off x="4935269" y="1175658"/>
            <a:ext cx="7256731" cy="5682342"/>
          </a:xfrm>
          <a:blipFill>
            <a:blip r:embed="rId2" cstate="email">
              <a:alphaModFix amt="65000"/>
              <a:extLst>
                <a:ext uri="{28A0092B-C50C-407E-A947-70E740481C1C}">
                  <a14:useLocalDpi xmlns:a14="http://schemas.microsoft.com/office/drawing/2010/main"/>
                </a:ext>
              </a:extLst>
            </a:blip>
            <a:stretch>
              <a:fillRect/>
            </a:stretch>
          </a:blipFill>
        </p:spPr>
        <p:txBody>
          <a:bodyPr/>
          <a:lstStyle>
            <a:lvl1pPr>
              <a:defRPr/>
            </a:lvl1pPr>
          </a:lstStyle>
          <a:p>
            <a:r>
              <a:rPr lang="en-US"/>
              <a:t>   </a:t>
            </a:r>
          </a:p>
        </p:txBody>
      </p:sp>
    </p:spTree>
    <p:extLst>
      <p:ext uri="{BB962C8B-B14F-4D97-AF65-F5344CB8AC3E}">
        <p14:creationId xmlns:p14="http://schemas.microsoft.com/office/powerpoint/2010/main" val="852135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1602" y="1115568"/>
            <a:ext cx="6931698" cy="1002834"/>
          </a:xfrm>
        </p:spPr>
        <p:txBody>
          <a:bodyPr anchor="t">
            <a:normAutofit/>
          </a:bodyPr>
          <a:lstStyle>
            <a:lvl1pPr>
              <a:defRPr sz="3000"/>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4154" y="216914"/>
            <a:ext cx="2703777"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884825" y="216914"/>
            <a:ext cx="2338650" cy="338328"/>
          </a:xfrm>
        </p:spPr>
        <p:txBody>
          <a:bodyPr/>
          <a:lstStyle/>
          <a:p>
            <a:fld id="{CDFDD458-C945-484A-9891-FE9FDA97486D}"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2010" y="216914"/>
            <a:ext cx="557090" cy="338328"/>
          </a:xfrm>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21601" y="2133600"/>
            <a:ext cx="6931699" cy="4305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66075FF6-E149-1A82-B924-97E715A8DF4E}"/>
              </a:ext>
            </a:extLst>
          </p:cNvPr>
          <p:cNvSpPr>
            <a:spLocks noGrp="1"/>
          </p:cNvSpPr>
          <p:nvPr>
            <p:ph type="pic" sz="quarter" idx="15" hasCustomPrompt="1"/>
          </p:nvPr>
        </p:nvSpPr>
        <p:spPr>
          <a:xfrm>
            <a:off x="7982262" y="1184555"/>
            <a:ext cx="4209738" cy="5673445"/>
          </a:xfrm>
          <a:blipFill>
            <a:blip r:embed="rId2">
              <a:alphaModFix amt="65000"/>
            </a:blip>
            <a:stretch>
              <a:fillRect/>
            </a:stretch>
          </a:blipFill>
        </p:spPr>
        <p:txBody>
          <a:bodyPr/>
          <a:lstStyle>
            <a:lvl1pPr>
              <a:defRPr/>
            </a:lvl1pPr>
          </a:lstStyle>
          <a:p>
            <a:r>
              <a:rPr lang="en-US"/>
              <a:t>   </a:t>
            </a:r>
          </a:p>
        </p:txBody>
      </p:sp>
    </p:spTree>
    <p:extLst>
      <p:ext uri="{BB962C8B-B14F-4D97-AF65-F5344CB8AC3E}">
        <p14:creationId xmlns:p14="http://schemas.microsoft.com/office/powerpoint/2010/main" val="1751743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9" name="Picture 8" descr="A black circle in a purple and orange color&#10;&#10;AI-generated content may be incorrect.">
            <a:extLst>
              <a:ext uri="{FF2B5EF4-FFF2-40B4-BE49-F238E27FC236}">
                <a16:creationId xmlns:a16="http://schemas.microsoft.com/office/drawing/2014/main" id="{C35E5011-9B67-D528-E120-F5ABBF8FE5A5}"/>
              </a:ext>
            </a:extLst>
          </p:cNvPr>
          <p:cNvPicPr>
            <a:picLocks noChangeAspect="1"/>
          </p:cNvPicPr>
          <p:nvPr userDrawn="1"/>
        </p:nvPicPr>
        <p:blipFill>
          <a:blip r:embed="rId2">
            <a:extLst>
              <a:ext uri="{28A0092B-C50C-407E-A947-70E740481C1C}">
                <a14:useLocalDpi xmlns:a14="http://schemas.microsoft.com/office/drawing/2010/main" val="0"/>
              </a:ext>
            </a:extLst>
          </a:blip>
          <a:srcRect l="8525" r="1082" b="9618"/>
          <a:stretch>
            <a:fillRect/>
          </a:stretch>
        </p:blipFill>
        <p:spPr>
          <a:xfrm>
            <a:off x="-13716" y="0"/>
            <a:ext cx="12205716" cy="6858000"/>
          </a:xfrm>
          <a:prstGeom prst="rect">
            <a:avLst/>
          </a:prstGeom>
        </p:spPr>
      </p:pic>
      <p:sp>
        <p:nvSpPr>
          <p:cNvPr id="8" name="Title 7">
            <a:extLst>
              <a:ext uri="{FF2B5EF4-FFF2-40B4-BE49-F238E27FC236}">
                <a16:creationId xmlns:a16="http://schemas.microsoft.com/office/drawing/2014/main" id="{C9965342-2954-67DF-2693-F39C0B9F8272}"/>
              </a:ext>
            </a:extLst>
          </p:cNvPr>
          <p:cNvSpPr>
            <a:spLocks noGrp="1"/>
          </p:cNvSpPr>
          <p:nvPr>
            <p:ph type="title"/>
          </p:nvPr>
        </p:nvSpPr>
        <p:spPr>
          <a:xfrm>
            <a:off x="420791" y="426598"/>
            <a:ext cx="9942409" cy="671387"/>
          </a:xfrm>
        </p:spPr>
        <p:txBody>
          <a:bodyPr/>
          <a:lstStyle>
            <a:lvl1pPr>
              <a:defRPr sz="4200">
                <a:solidFill>
                  <a:schemeClr val="tx1"/>
                </a:solidFill>
              </a:defRPr>
            </a:lvl1pPr>
          </a:lstStyle>
          <a:p>
            <a:r>
              <a:rPr lang="en-US"/>
              <a:t>Click to edit Master title style</a:t>
            </a:r>
          </a:p>
        </p:txBody>
      </p:sp>
      <p:sp>
        <p:nvSpPr>
          <p:cNvPr id="11" name="Subtitle 2">
            <a:extLst>
              <a:ext uri="{FF2B5EF4-FFF2-40B4-BE49-F238E27FC236}">
                <a16:creationId xmlns:a16="http://schemas.microsoft.com/office/drawing/2014/main" id="{FEB4B13F-216B-09EA-9E05-12FBA70B8251}"/>
              </a:ext>
            </a:extLst>
          </p:cNvPr>
          <p:cNvSpPr>
            <a:spLocks noGrp="1"/>
          </p:cNvSpPr>
          <p:nvPr>
            <p:ph type="subTitle" idx="1"/>
          </p:nvPr>
        </p:nvSpPr>
        <p:spPr>
          <a:xfrm>
            <a:off x="433413" y="1097985"/>
            <a:ext cx="3704199" cy="1035616"/>
          </a:xfrm>
        </p:spPr>
        <p:txBody>
          <a:bodyPr vert="horz" lIns="91440" tIns="45720" rIns="91440" bIns="45720" rtlCol="0" anchor="t">
            <a:normAutofit/>
          </a:bodyPr>
          <a:lstStyle>
            <a:lvl1pPr marL="0" indent="0">
              <a:buNone/>
              <a:defRPr lang="en-US" sz="1200" dirty="0">
                <a:solidFill>
                  <a:schemeClr val="tx1"/>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58793" y="6357493"/>
            <a:ext cx="2703777" cy="338328"/>
          </a:xfrm>
        </p:spPr>
        <p:txBody>
          <a:bodyPr/>
          <a:lstStyle>
            <a:lvl1pPr>
              <a:defRPr>
                <a:solidFill>
                  <a:schemeClr val="tx1"/>
                </a:solidFill>
              </a:defRPr>
            </a:lvl1pPr>
          </a:lstStyle>
          <a:p>
            <a:r>
              <a:rPr lang="en-US"/>
              <a:t>Sample Footer Text</a:t>
            </a:r>
            <a:endParaRPr lang="en-US">
              <a:solidFill>
                <a:schemeClr val="tx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136185" y="6357493"/>
            <a:ext cx="2258646" cy="338328"/>
          </a:xfrm>
        </p:spPr>
        <p:txBody>
          <a:bodyPr/>
          <a:lstStyle>
            <a:lvl1pPr>
              <a:defRPr>
                <a:solidFill>
                  <a:schemeClr val="tx1"/>
                </a:solidFill>
              </a:defRPr>
            </a:lvl1pPr>
          </a:lstStyle>
          <a:p>
            <a:fld id="{5472F7A5-01BF-4366-9757-1F523CD5236A}" type="datetime1">
              <a:rPr lang="en-US" smtClean="0"/>
              <a:pPr/>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509584" y="6357493"/>
            <a:ext cx="457200" cy="338328"/>
          </a:xfrm>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23719545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2393" y="1115568"/>
            <a:ext cx="3496809" cy="3070722"/>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801100" y="214858"/>
            <a:ext cx="1562100" cy="338328"/>
          </a:xfrm>
        </p:spPr>
        <p:txBody>
          <a:bodyPr/>
          <a:lstStyle/>
          <a:p>
            <a:fld id="{94725937-D428-4BAE-A05C-202DA13E49D5}"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8E274F5D-21DC-40EF-8DBA-AB9BB119E939}" type="slidenum">
              <a:rPr lang="en-US" smtClean="0"/>
              <a:t>‹#›</a:t>
            </a:fld>
            <a:endParaRPr lang="en-US"/>
          </a:p>
        </p:txBody>
      </p:sp>
      <p:sp>
        <p:nvSpPr>
          <p:cNvPr id="9" name="Picture Placeholder 8">
            <a:extLst>
              <a:ext uri="{FF2B5EF4-FFF2-40B4-BE49-F238E27FC236}">
                <a16:creationId xmlns:a16="http://schemas.microsoft.com/office/drawing/2014/main" id="{1EB6A322-B3CC-9AE7-DB63-8B433811BD63}"/>
              </a:ext>
            </a:extLst>
          </p:cNvPr>
          <p:cNvSpPr>
            <a:spLocks noGrp="1"/>
          </p:cNvSpPr>
          <p:nvPr>
            <p:ph type="pic" sz="quarter" idx="15" hasCustomPrompt="1"/>
          </p:nvPr>
        </p:nvSpPr>
        <p:spPr>
          <a:xfrm>
            <a:off x="4429695" y="1193656"/>
            <a:ext cx="3962400" cy="5664344"/>
          </a:xfrm>
          <a:blipFill>
            <a:blip r:embed="rId2">
              <a:alphaModFix amt="65000"/>
            </a:blip>
            <a:stretch>
              <a:fillRect/>
            </a:stretch>
          </a:blipFill>
        </p:spPr>
        <p:txBody>
          <a:bodyPr/>
          <a:lstStyle>
            <a:lvl1pPr>
              <a:defRPr/>
            </a:lvl1pPr>
          </a:lstStyle>
          <a:p>
            <a:r>
              <a:rPr lang="en-US"/>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8823960" y="1122776"/>
            <a:ext cx="2717800" cy="5316124"/>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9260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32393" y="1115568"/>
            <a:ext cx="2515758" cy="2946422"/>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2393" y="214858"/>
            <a:ext cx="2726376" cy="338328"/>
          </a:xfrm>
        </p:spPr>
        <p:txBody>
          <a:bodyPr/>
          <a:lstStyle>
            <a:lvl1pPr>
              <a:defRPr>
                <a:solidFill>
                  <a:schemeClr val="tx1"/>
                </a:solidFill>
                <a:effectLst/>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772399" y="214858"/>
            <a:ext cx="1718441" cy="338328"/>
          </a:xfrm>
        </p:spPr>
        <p:txBody>
          <a:bodyPr/>
          <a:lstStyle/>
          <a:p>
            <a:fld id="{709FB1D6-B85F-447E-8712-A80ECD75AAB1}"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301696" y="214858"/>
            <a:ext cx="538520" cy="338328"/>
          </a:xfrm>
        </p:spPr>
        <p:txBody>
          <a:bodyPr/>
          <a:lstStyle>
            <a:lvl1pPr>
              <a:defRPr>
                <a:solidFill>
                  <a:schemeClr val="tx1"/>
                </a:solidFill>
                <a:effectLst/>
              </a:defRPr>
            </a:lvl1p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3352798" y="1104900"/>
            <a:ext cx="3756213" cy="514350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FAC86244-A1E7-A69F-206A-B47C58B746B0}"/>
              </a:ext>
            </a:extLst>
          </p:cNvPr>
          <p:cNvSpPr>
            <a:spLocks noGrp="1"/>
          </p:cNvSpPr>
          <p:nvPr>
            <p:ph type="pic" sz="quarter" idx="15" hasCustomPrompt="1"/>
          </p:nvPr>
        </p:nvSpPr>
        <p:spPr>
          <a:xfrm>
            <a:off x="7843347" y="1181100"/>
            <a:ext cx="4348653" cy="5676899"/>
          </a:xfrm>
          <a:blipFill>
            <a:blip r:embed="rId2">
              <a:alphaModFix amt="65000"/>
            </a:blip>
            <a:stretch>
              <a:fillRect/>
            </a:stretch>
          </a:blipFill>
        </p:spPr>
        <p:txBody>
          <a:bodyPr/>
          <a:lstStyle>
            <a:lvl1pPr>
              <a:defRPr/>
            </a:lvl1pPr>
          </a:lstStyle>
          <a:p>
            <a:r>
              <a:rPr lang="en-US"/>
              <a:t>   </a:t>
            </a:r>
          </a:p>
        </p:txBody>
      </p:sp>
    </p:spTree>
    <p:extLst>
      <p:ext uri="{BB962C8B-B14F-4D97-AF65-F5344CB8AC3E}">
        <p14:creationId xmlns:p14="http://schemas.microsoft.com/office/powerpoint/2010/main" val="25771676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4607626"/>
            <a:ext cx="4419600" cy="1640774"/>
          </a:xfrm>
        </p:spPr>
        <p:txBody>
          <a:bodyPr anchor="t"/>
          <a:lstStyle/>
          <a:p>
            <a:r>
              <a:rPr lang="en-US"/>
              <a:t>Click to edit Master title style</a:t>
            </a:r>
          </a:p>
        </p:txBody>
      </p:sp>
      <p:sp>
        <p:nvSpPr>
          <p:cNvPr id="4" name="Picture Placeholder 3">
            <a:extLst>
              <a:ext uri="{FF2B5EF4-FFF2-40B4-BE49-F238E27FC236}">
                <a16:creationId xmlns:a16="http://schemas.microsoft.com/office/drawing/2014/main" id="{04508209-B462-E74A-288F-8910B06DE3A1}"/>
              </a:ext>
            </a:extLst>
          </p:cNvPr>
          <p:cNvSpPr>
            <a:spLocks noGrp="1"/>
          </p:cNvSpPr>
          <p:nvPr>
            <p:ph type="pic" sz="quarter" idx="15" hasCustomPrompt="1"/>
          </p:nvPr>
        </p:nvSpPr>
        <p:spPr>
          <a:xfrm>
            <a:off x="1914" y="0"/>
            <a:ext cx="4836786" cy="4214191"/>
          </a:xfrm>
          <a:blipFill>
            <a:blip r:embed="rId2">
              <a:alphaModFix amt="60000"/>
            </a:blip>
            <a:stretch>
              <a:fillRect/>
            </a:stretch>
          </a:blipFill>
        </p:spPr>
        <p:txBody>
          <a:bodyPr/>
          <a:lstStyle>
            <a:lvl1pPr>
              <a:defRPr/>
            </a:lvl1pPr>
          </a:lstStyle>
          <a:p>
            <a:r>
              <a:rPr lang="en-US"/>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5541275" y="209088"/>
            <a:ext cx="2726376"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801100" y="214858"/>
            <a:ext cx="1905250" cy="338328"/>
          </a:xfrm>
        </p:spPr>
        <p:txBody>
          <a:bodyPr/>
          <a:lstStyle>
            <a:lvl1pPr>
              <a:defRPr>
                <a:solidFill>
                  <a:schemeClr val="tx1"/>
                </a:solidFill>
                <a:effectLst/>
              </a:defRPr>
            </a:lvl1pPr>
          </a:lstStyle>
          <a:p>
            <a:fld id="{86709B22-BFE8-4BFE-80D5-4133DC0C2AC6}"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8E274F5D-21DC-40EF-8DBA-AB9BB119E939}" type="slidenum">
              <a:rPr lang="en-US" smtClean="0"/>
              <a:t>‹#›</a:t>
            </a:fld>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41276" y="1104900"/>
            <a:ext cx="5750381" cy="514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3712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1115568"/>
            <a:ext cx="3105335" cy="1636510"/>
          </a:xfrm>
        </p:spPr>
        <p:txBody>
          <a:bodyPr anchor="t"/>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432393" y="214858"/>
            <a:ext cx="2726376" cy="338328"/>
          </a:xfrm>
        </p:spPr>
        <p:txBody>
          <a:body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055522" y="214858"/>
            <a:ext cx="2536988" cy="338328"/>
          </a:xfrm>
        </p:spPr>
        <p:txBody>
          <a:bodyPr/>
          <a:lstStyle/>
          <a:p>
            <a:fld id="{BFCE55E5-7E1C-4243-A685-91A6EB8BE97F}" type="datetime1">
              <a:rPr lang="en-US" smtClean="0"/>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92840" y="214858"/>
            <a:ext cx="555948" cy="338328"/>
          </a:xfrm>
        </p:spPr>
        <p:txBody>
          <a:bodyPr/>
          <a:lstStyle/>
          <a:p>
            <a:fld id="{8E274F5D-21DC-40EF-8DBA-AB9BB119E939}" type="slidenum">
              <a:rPr lang="en-US" smtClean="0"/>
              <a:t>‹#›</a:t>
            </a:fld>
            <a:endParaRPr lang="en-US"/>
          </a:p>
        </p:txBody>
      </p:sp>
      <p:sp>
        <p:nvSpPr>
          <p:cNvPr id="4" name="Picture Placeholder 3">
            <a:extLst>
              <a:ext uri="{FF2B5EF4-FFF2-40B4-BE49-F238E27FC236}">
                <a16:creationId xmlns:a16="http://schemas.microsoft.com/office/drawing/2014/main" id="{EA8D0EC2-AB64-20F7-00E1-73B35DEAA2D7}"/>
              </a:ext>
            </a:extLst>
          </p:cNvPr>
          <p:cNvSpPr>
            <a:spLocks noGrp="1"/>
          </p:cNvSpPr>
          <p:nvPr>
            <p:ph type="pic" sz="quarter" idx="15" hasCustomPrompt="1"/>
          </p:nvPr>
        </p:nvSpPr>
        <p:spPr>
          <a:xfrm>
            <a:off x="1" y="3017520"/>
            <a:ext cx="3417902" cy="3840480"/>
          </a:xfrm>
          <a:blipFill>
            <a:blip r:embed="rId2">
              <a:alphaModFix amt="65000"/>
            </a:blip>
            <a:stretch>
              <a:fillRect/>
            </a:stretch>
          </a:blipFill>
        </p:spPr>
        <p:txBody>
          <a:bodyPr/>
          <a:lstStyle>
            <a:lvl1pPr>
              <a:defRPr/>
            </a:lvl1pPr>
          </a:lstStyle>
          <a:p>
            <a:r>
              <a:rPr lang="en-US"/>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4055522" y="1104901"/>
            <a:ext cx="7476571" cy="5333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9375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umber Large">
    <p:spTree>
      <p:nvGrpSpPr>
        <p:cNvPr id="1" name=""/>
        <p:cNvGrpSpPr/>
        <p:nvPr/>
      </p:nvGrpSpPr>
      <p:grpSpPr>
        <a:xfrm>
          <a:off x="0" y="0"/>
          <a:ext cx="0" cy="0"/>
          <a:chOff x="0" y="0"/>
          <a:chExt cx="0" cy="0"/>
        </a:xfrm>
      </p:grpSpPr>
      <p:pic>
        <p:nvPicPr>
          <p:cNvPr id="6" name="Picture 5" descr="A close up of a colorful background&#10;&#10;AI-generated content may be incorrect.">
            <a:extLst>
              <a:ext uri="{FF2B5EF4-FFF2-40B4-BE49-F238E27FC236}">
                <a16:creationId xmlns:a16="http://schemas.microsoft.com/office/drawing/2014/main" id="{C26FEAF5-B987-7B83-7D1F-A4C535E2B000}"/>
              </a:ext>
            </a:extLst>
          </p:cNvPr>
          <p:cNvPicPr>
            <a:picLocks noChangeAspect="1"/>
          </p:cNvPicPr>
          <p:nvPr userDrawn="1"/>
        </p:nvPicPr>
        <p:blipFill>
          <a:blip r:embed="rId2">
            <a:extLst>
              <a:ext uri="{28A0092B-C50C-407E-A947-70E740481C1C}">
                <a14:useLocalDpi xmlns:a14="http://schemas.microsoft.com/office/drawing/2010/main" val="0"/>
              </a:ext>
            </a:extLst>
          </a:blip>
          <a:srcRect t="17701" r="5781"/>
          <a:stretch>
            <a:fillRect/>
          </a:stretch>
        </p:blipFill>
        <p:spPr>
          <a:xfrm rot="10800000" flipH="1">
            <a:off x="0" y="-1"/>
            <a:ext cx="12192000" cy="6864096"/>
          </a:xfrm>
          <a:prstGeom prst="rect">
            <a:avLst/>
          </a:prstGeom>
        </p:spPr>
      </p:pic>
      <p:sp>
        <p:nvSpPr>
          <p:cNvPr id="9" name="Title 8">
            <a:extLst>
              <a:ext uri="{FF2B5EF4-FFF2-40B4-BE49-F238E27FC236}">
                <a16:creationId xmlns:a16="http://schemas.microsoft.com/office/drawing/2014/main" id="{E9DD887D-B316-418B-8AF4-4F941223A039}"/>
              </a:ext>
            </a:extLst>
          </p:cNvPr>
          <p:cNvSpPr>
            <a:spLocks noGrp="1"/>
          </p:cNvSpPr>
          <p:nvPr>
            <p:ph type="title"/>
          </p:nvPr>
        </p:nvSpPr>
        <p:spPr>
          <a:xfrm>
            <a:off x="7772400" y="5082379"/>
            <a:ext cx="4000500" cy="1169230"/>
          </a:xfrm>
        </p:spPr>
        <p:txBody>
          <a:bodyPr anchor="b">
            <a:normAutofit/>
          </a:bodyPr>
          <a:lstStyle>
            <a:lvl1pPr>
              <a:defRPr sz="2000" spc="-50" baseline="0"/>
            </a:lvl1pPr>
          </a:lstStyle>
          <a:p>
            <a:r>
              <a:rPr lang="en-US"/>
              <a:t>Click to edit Master title style</a:t>
            </a:r>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a:xfrm>
            <a:off x="7772400" y="209088"/>
            <a:ext cx="1970690" cy="338328"/>
          </a:xfrm>
        </p:spPr>
        <p:txBody>
          <a:bodyPr/>
          <a:lstStyle>
            <a:lvl1pPr>
              <a:defRPr>
                <a:solidFill>
                  <a:schemeClr val="tx1"/>
                </a:solidFill>
              </a:defRPr>
            </a:lvl1pPr>
          </a:lstStyle>
          <a:p>
            <a:fld id="{15AFD96D-C3CB-4F44-8CE3-582861660F11}" type="datetime1">
              <a:rPr lang="en-US" smtClean="0"/>
              <a:pPr/>
              <a:t>12/5/2025</a:t>
            </a:fld>
            <a:endParaRPr lang="en-US"/>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12" name="Content Placeholder 11">
            <a:extLst>
              <a:ext uri="{FF2B5EF4-FFF2-40B4-BE49-F238E27FC236}">
                <a16:creationId xmlns:a16="http://schemas.microsoft.com/office/drawing/2014/main" id="{942D9118-C154-84FE-9D86-92525287F07F}"/>
              </a:ext>
            </a:extLst>
          </p:cNvPr>
          <p:cNvSpPr>
            <a:spLocks noGrp="1"/>
          </p:cNvSpPr>
          <p:nvPr>
            <p:ph sz="quarter" idx="14" hasCustomPrompt="1"/>
          </p:nvPr>
        </p:nvSpPr>
        <p:spPr>
          <a:xfrm>
            <a:off x="280988" y="1063625"/>
            <a:ext cx="10428287" cy="3508375"/>
          </a:xfrm>
        </p:spPr>
        <p:txBody>
          <a:bodyPr>
            <a:noAutofit/>
          </a:bodyPr>
          <a:lstStyle>
            <a:lvl1pPr>
              <a:lnSpc>
                <a:spcPct val="80000"/>
              </a:lnSpc>
              <a:defRPr sz="26000"/>
            </a:lvl1pPr>
          </a:lstStyle>
          <a:p>
            <a:pPr lvl="0"/>
            <a:r>
              <a:rPr lang="en-US"/>
              <a:t>XX%</a:t>
            </a:r>
          </a:p>
        </p:txBody>
      </p:sp>
    </p:spTree>
    <p:extLst>
      <p:ext uri="{BB962C8B-B14F-4D97-AF65-F5344CB8AC3E}">
        <p14:creationId xmlns:p14="http://schemas.microsoft.com/office/powerpoint/2010/main" val="24071668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umber Large 2">
    <p:spTree>
      <p:nvGrpSpPr>
        <p:cNvPr id="1" name=""/>
        <p:cNvGrpSpPr/>
        <p:nvPr/>
      </p:nvGrpSpPr>
      <p:grpSpPr>
        <a:xfrm>
          <a:off x="0" y="0"/>
          <a:ext cx="0" cy="0"/>
          <a:chOff x="0" y="0"/>
          <a:chExt cx="0" cy="0"/>
        </a:xfrm>
      </p:grpSpPr>
      <p:pic>
        <p:nvPicPr>
          <p:cNvPr id="6" name="Picture 5" descr="A close up of a colorful object&#10;&#10;AI-generated content may be incorrect.">
            <a:extLst>
              <a:ext uri="{FF2B5EF4-FFF2-40B4-BE49-F238E27FC236}">
                <a16:creationId xmlns:a16="http://schemas.microsoft.com/office/drawing/2014/main" id="{5586A49A-95E2-7B45-57DD-762AFFF194F3}"/>
              </a:ext>
            </a:extLst>
          </p:cNvPr>
          <p:cNvPicPr>
            <a:picLocks noChangeAspect="1"/>
          </p:cNvPicPr>
          <p:nvPr userDrawn="1"/>
        </p:nvPicPr>
        <p:blipFill>
          <a:blip r:embed="rId2">
            <a:extLst>
              <a:ext uri="{28A0092B-C50C-407E-A947-70E740481C1C}">
                <a14:useLocalDpi xmlns:a14="http://schemas.microsoft.com/office/drawing/2010/main" val="0"/>
              </a:ext>
            </a:extLst>
          </a:blip>
          <a:srcRect l="5172" t="-1" r="2873" b="7130"/>
          <a:stretch>
            <a:fillRect/>
          </a:stretch>
        </p:blipFill>
        <p:spPr>
          <a:xfrm rot="10800000" flipH="1" flipV="1">
            <a:off x="0" y="-1"/>
            <a:ext cx="12192000" cy="6855178"/>
          </a:xfrm>
          <a:prstGeom prst="rect">
            <a:avLst/>
          </a:prstGeom>
        </p:spPr>
      </p:pic>
      <p:sp>
        <p:nvSpPr>
          <p:cNvPr id="2" name="Title 1">
            <a:extLst>
              <a:ext uri="{FF2B5EF4-FFF2-40B4-BE49-F238E27FC236}">
                <a16:creationId xmlns:a16="http://schemas.microsoft.com/office/drawing/2014/main" id="{B32242A1-A384-8CB1-904B-45EEDF23C323}"/>
              </a:ext>
            </a:extLst>
          </p:cNvPr>
          <p:cNvSpPr>
            <a:spLocks noGrp="1"/>
          </p:cNvSpPr>
          <p:nvPr>
            <p:ph type="title"/>
          </p:nvPr>
        </p:nvSpPr>
        <p:spPr>
          <a:xfrm>
            <a:off x="432393" y="5144654"/>
            <a:ext cx="5435008" cy="1294246"/>
          </a:xfrm>
        </p:spPr>
        <p:txBody>
          <a:bodyPr vert="horz" lIns="91440" tIns="45720" rIns="91440" bIns="45720" rtlCol="0" anchor="b">
            <a:normAutofit/>
          </a:bodyPr>
          <a:lstStyle>
            <a:lvl1pPr>
              <a:lnSpc>
                <a:spcPct val="100000"/>
              </a:lnSpc>
              <a:defRPr lang="en-US" sz="2000" spc="-50" baseline="0" dirty="0">
                <a:solidFill>
                  <a:schemeClr val="tx1"/>
                </a:solidFill>
              </a:defRPr>
            </a:lvl1pPr>
          </a:lstStyle>
          <a:p>
            <a:pPr lvl="0"/>
            <a:r>
              <a:rPr lang="en-US"/>
              <a:t>Click to edit Master title style</a:t>
            </a:r>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p:txBody>
          <a:bodyPr/>
          <a:lstStyle>
            <a:lvl1pPr>
              <a:defRPr>
                <a:solidFill>
                  <a:schemeClr val="tx1"/>
                </a:solidFill>
              </a:defRPr>
            </a:lvl1pPr>
          </a:lstStyle>
          <a:p>
            <a:fld id="{C860BA8B-5FF3-49A6-9895-94F61A8CE576}" type="datetime1">
              <a:rPr lang="en-US" smtClean="0"/>
              <a:pPr/>
              <a:t>12/5/2025</a:t>
            </a:fld>
            <a:endParaRPr lang="en-US"/>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10" name="Content Placeholder 9">
            <a:extLst>
              <a:ext uri="{FF2B5EF4-FFF2-40B4-BE49-F238E27FC236}">
                <a16:creationId xmlns:a16="http://schemas.microsoft.com/office/drawing/2014/main" id="{53AAB847-04D8-7C24-A07E-65F280B26D5E}"/>
              </a:ext>
            </a:extLst>
          </p:cNvPr>
          <p:cNvSpPr>
            <a:spLocks noGrp="1"/>
          </p:cNvSpPr>
          <p:nvPr>
            <p:ph sz="quarter" idx="14" hasCustomPrompt="1"/>
          </p:nvPr>
        </p:nvSpPr>
        <p:spPr>
          <a:xfrm>
            <a:off x="344488" y="552450"/>
            <a:ext cx="11498262" cy="3937000"/>
          </a:xfrm>
        </p:spPr>
        <p:txBody>
          <a:bodyPr anchor="b"/>
          <a:lstStyle>
            <a:lvl1pPr>
              <a:defRPr sz="27500"/>
            </a:lvl1pPr>
          </a:lstStyle>
          <a:p>
            <a:pPr lvl="0"/>
            <a:r>
              <a:rPr lang="en-US"/>
              <a:t>##%</a:t>
            </a:r>
          </a:p>
        </p:txBody>
      </p:sp>
    </p:spTree>
    <p:extLst>
      <p:ext uri="{BB962C8B-B14F-4D97-AF65-F5344CB8AC3E}">
        <p14:creationId xmlns:p14="http://schemas.microsoft.com/office/powerpoint/2010/main" val="7671399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umber Large 3">
    <p:spTree>
      <p:nvGrpSpPr>
        <p:cNvPr id="1" name=""/>
        <p:cNvGrpSpPr/>
        <p:nvPr/>
      </p:nvGrpSpPr>
      <p:grpSpPr>
        <a:xfrm>
          <a:off x="0" y="0"/>
          <a:ext cx="0" cy="0"/>
          <a:chOff x="0" y="0"/>
          <a:chExt cx="0" cy="0"/>
        </a:xfrm>
      </p:grpSpPr>
      <p:pic>
        <p:nvPicPr>
          <p:cNvPr id="6" name="Picture 5" descr="A purple and black background&#10;&#10;AI-generated content may be incorrect.">
            <a:extLst>
              <a:ext uri="{FF2B5EF4-FFF2-40B4-BE49-F238E27FC236}">
                <a16:creationId xmlns:a16="http://schemas.microsoft.com/office/drawing/2014/main" id="{C39E5039-4CEB-24E7-A2E7-F7D46B2D8B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98"/>
            <a:ext cx="12223173" cy="6881646"/>
          </a:xfrm>
          <a:prstGeom prst="rect">
            <a:avLst/>
          </a:prstGeom>
        </p:spPr>
      </p:pic>
      <p:sp>
        <p:nvSpPr>
          <p:cNvPr id="9" name="Title 8">
            <a:extLst>
              <a:ext uri="{FF2B5EF4-FFF2-40B4-BE49-F238E27FC236}">
                <a16:creationId xmlns:a16="http://schemas.microsoft.com/office/drawing/2014/main" id="{E50697A7-9277-BB02-6AE2-42676133D65C}"/>
              </a:ext>
            </a:extLst>
          </p:cNvPr>
          <p:cNvSpPr>
            <a:spLocks noGrp="1"/>
          </p:cNvSpPr>
          <p:nvPr>
            <p:ph type="title"/>
          </p:nvPr>
        </p:nvSpPr>
        <p:spPr>
          <a:xfrm>
            <a:off x="7772400" y="802640"/>
            <a:ext cx="4000500" cy="1137920"/>
          </a:xfrm>
        </p:spPr>
        <p:txBody>
          <a:bodyPr/>
          <a:lstStyle>
            <a:lvl1pPr>
              <a:defRPr sz="2400" spc="-50" baseline="0">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D6D72DC-8ED1-FAB8-CD4C-7BDCAEA2C3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14C6FDB9-A3B3-A4DB-D081-D27ECC7043C1}"/>
              </a:ext>
            </a:extLst>
          </p:cNvPr>
          <p:cNvSpPr>
            <a:spLocks noGrp="1"/>
          </p:cNvSpPr>
          <p:nvPr>
            <p:ph type="dt" sz="half" idx="10"/>
          </p:nvPr>
        </p:nvSpPr>
        <p:spPr>
          <a:xfrm>
            <a:off x="7772400" y="214858"/>
            <a:ext cx="1485900" cy="338328"/>
          </a:xfrm>
        </p:spPr>
        <p:txBody>
          <a:bodyPr/>
          <a:lstStyle>
            <a:lvl1pPr>
              <a:defRPr>
                <a:solidFill>
                  <a:schemeClr val="tx1"/>
                </a:solidFill>
              </a:defRPr>
            </a:lvl1pPr>
          </a:lstStyle>
          <a:p>
            <a:fld id="{21DDFA7E-E414-422B-ACFF-8C3D6A1A67FB}" type="datetime1">
              <a:rPr lang="en-US" smtClean="0"/>
              <a:pPr/>
              <a:t>12/5/2025</a:t>
            </a:fld>
            <a:endParaRPr lang="en-US"/>
          </a:p>
        </p:txBody>
      </p:sp>
      <p:sp>
        <p:nvSpPr>
          <p:cNvPr id="5" name="Slide Number Placeholder 4">
            <a:extLst>
              <a:ext uri="{FF2B5EF4-FFF2-40B4-BE49-F238E27FC236}">
                <a16:creationId xmlns:a16="http://schemas.microsoft.com/office/drawing/2014/main" id="{CFBFCFB0-1D5D-C25F-A74C-5CFB9C1950CF}"/>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12" name="Content Placeholder 11">
            <a:extLst>
              <a:ext uri="{FF2B5EF4-FFF2-40B4-BE49-F238E27FC236}">
                <a16:creationId xmlns:a16="http://schemas.microsoft.com/office/drawing/2014/main" id="{2C871739-B2C5-FF57-BBD7-3F61A35A3F34}"/>
              </a:ext>
            </a:extLst>
          </p:cNvPr>
          <p:cNvSpPr>
            <a:spLocks noGrp="1"/>
          </p:cNvSpPr>
          <p:nvPr>
            <p:ph sz="quarter" idx="14" hasCustomPrompt="1"/>
          </p:nvPr>
        </p:nvSpPr>
        <p:spPr>
          <a:xfrm>
            <a:off x="358775" y="2684463"/>
            <a:ext cx="11414125" cy="4411662"/>
          </a:xfrm>
        </p:spPr>
        <p:txBody>
          <a:bodyPr lIns="0" tIns="0" rIns="0" bIns="0" anchor="b"/>
          <a:lstStyle>
            <a:lvl1pPr>
              <a:lnSpc>
                <a:spcPct val="85000"/>
              </a:lnSpc>
              <a:defRPr sz="30500" spc="-100" baseline="0">
                <a:solidFill>
                  <a:schemeClr val="tx1"/>
                </a:solidFill>
              </a:defRPr>
            </a:lvl1pPr>
          </a:lstStyle>
          <a:p>
            <a:pPr lvl="0"/>
            <a:r>
              <a:rPr lang="en-US"/>
              <a:t>##%</a:t>
            </a:r>
          </a:p>
        </p:txBody>
      </p:sp>
    </p:spTree>
    <p:extLst>
      <p:ext uri="{BB962C8B-B14F-4D97-AF65-F5344CB8AC3E}">
        <p14:creationId xmlns:p14="http://schemas.microsoft.com/office/powerpoint/2010/main" val="29976010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pic>
        <p:nvPicPr>
          <p:cNvPr id="6" name="Picture 5" descr="A red and purple light&#10;&#10;AI-generated content may be incorrect.">
            <a:extLst>
              <a:ext uri="{FF2B5EF4-FFF2-40B4-BE49-F238E27FC236}">
                <a16:creationId xmlns:a16="http://schemas.microsoft.com/office/drawing/2014/main" id="{27A6C04A-3EE2-7293-8111-E4CF6B18B2D4}"/>
              </a:ext>
            </a:extLst>
          </p:cNvPr>
          <p:cNvPicPr>
            <a:picLocks noChangeAspect="1"/>
          </p:cNvPicPr>
          <p:nvPr userDrawn="1"/>
        </p:nvPicPr>
        <p:blipFill>
          <a:blip r:embed="rId2">
            <a:extLst>
              <a:ext uri="{28A0092B-C50C-407E-A947-70E740481C1C}">
                <a14:useLocalDpi xmlns:a14="http://schemas.microsoft.com/office/drawing/2010/main" val="0"/>
              </a:ext>
            </a:extLst>
          </a:blip>
          <a:srcRect l="7784" t="57458" r="22221" b="1"/>
          <a:stretch>
            <a:fillRect/>
          </a:stretch>
        </p:blipFill>
        <p:spPr>
          <a:xfrm rot="10800000">
            <a:off x="0" y="0"/>
            <a:ext cx="12192000" cy="4802819"/>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93332489-DC9C-40A3-89C4-AFC56B3B0CAB}" type="datetime1">
              <a:rPr lang="en-US" smtClean="0"/>
              <a:pPr/>
              <a:t>12/5/2025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19099" y="2885606"/>
            <a:ext cx="8801101" cy="3553293"/>
          </a:xfrm>
        </p:spPr>
        <p:txBody>
          <a:bodyPr anchor="b">
            <a:normAutofit/>
          </a:bodyPr>
          <a:lstStyle>
            <a:lvl1pPr marL="0" indent="0">
              <a:lnSpc>
                <a:spcPct val="85000"/>
              </a:lnSpc>
              <a:buNone/>
              <a:defRPr sz="6000" b="0" spc="-50" baseline="0">
                <a:solidFill>
                  <a:schemeClr val="tx1"/>
                </a:solidFill>
              </a:defRPr>
            </a:lvl1pPr>
            <a:lvl2pPr marL="228600" indent="0">
              <a:lnSpc>
                <a:spcPct val="85000"/>
              </a:lnSpc>
              <a:buNone/>
              <a:defRPr sz="4400" b="0" spc="-50" baseline="0">
                <a:solidFill>
                  <a:schemeClr val="tx1"/>
                </a:solidFill>
              </a:defRPr>
            </a:lvl2pPr>
            <a:lvl3pPr marL="457200" indent="0">
              <a:lnSpc>
                <a:spcPct val="85000"/>
              </a:lnSpc>
              <a:buNone/>
              <a:defRPr sz="4000" b="0" spc="-50" baseline="0">
                <a:solidFill>
                  <a:schemeClr val="tx1"/>
                </a:solidFill>
              </a:defRPr>
            </a:lvl3pPr>
            <a:lvl4pPr marL="685800" indent="0">
              <a:lnSpc>
                <a:spcPct val="85000"/>
              </a:lnSpc>
              <a:buNone/>
              <a:defRPr sz="3600" b="0" spc="-50" baseline="0">
                <a:solidFill>
                  <a:schemeClr val="tx1"/>
                </a:solidFill>
              </a:defRPr>
            </a:lvl4pPr>
            <a:lvl5pPr marL="914400" indent="0">
              <a:lnSpc>
                <a:spcPct val="85000"/>
              </a:lnSpc>
              <a:buNone/>
              <a:defRPr sz="3200" b="0" spc="-50"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4800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pic>
        <p:nvPicPr>
          <p:cNvPr id="8" name="Picture 7" descr="A red and purple light&#10;&#10;AI-generated content may be incorrect.">
            <a:extLst>
              <a:ext uri="{FF2B5EF4-FFF2-40B4-BE49-F238E27FC236}">
                <a16:creationId xmlns:a16="http://schemas.microsoft.com/office/drawing/2014/main" id="{2424DF04-0206-4859-9FB9-6A2579527E12}"/>
              </a:ext>
            </a:extLst>
          </p:cNvPr>
          <p:cNvPicPr>
            <a:picLocks noChangeAspect="1"/>
          </p:cNvPicPr>
          <p:nvPr userDrawn="1"/>
        </p:nvPicPr>
        <p:blipFill>
          <a:blip r:embed="rId2">
            <a:extLst>
              <a:ext uri="{28A0092B-C50C-407E-A947-70E740481C1C}">
                <a14:useLocalDpi xmlns:a14="http://schemas.microsoft.com/office/drawing/2010/main" val="0"/>
              </a:ext>
            </a:extLst>
          </a:blip>
          <a:srcRect l="2078" t="38163" r="27927" b="1091"/>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3352800" y="219456"/>
            <a:ext cx="2726376"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9220200" y="219456"/>
            <a:ext cx="1522740" cy="338328"/>
          </a:xfrm>
        </p:spPr>
        <p:txBody>
          <a:bodyPr/>
          <a:lstStyle>
            <a:lvl1pPr>
              <a:defRPr>
                <a:solidFill>
                  <a:schemeClr val="tx1"/>
                </a:solidFill>
              </a:defRPr>
            </a:lvl1pPr>
          </a:lstStyle>
          <a:p>
            <a:fld id="{3DB68620-47AE-4F32-A04B-1342501F877C}" type="datetime1">
              <a:rPr lang="en-US" smtClean="0"/>
              <a:pPr/>
              <a:t>12/5/2025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291657" y="219456"/>
            <a:ext cx="555948"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352800" y="1405719"/>
            <a:ext cx="7353300" cy="4012442"/>
          </a:xfrm>
        </p:spPr>
        <p:txBody>
          <a:bodyPr anchor="t">
            <a:normAutofit/>
          </a:bodyPr>
          <a:lstStyle>
            <a:lvl1pPr marL="0" indent="0">
              <a:lnSpc>
                <a:spcPct val="85000"/>
              </a:lnSpc>
              <a:buNone/>
              <a:defRPr sz="5400" b="0" spc="-50" baseline="0">
                <a:solidFill>
                  <a:schemeClr val="tx1"/>
                </a:solidFill>
              </a:defRPr>
            </a:lvl1pPr>
            <a:lvl2pPr marL="228600" indent="0">
              <a:lnSpc>
                <a:spcPct val="85000"/>
              </a:lnSpc>
              <a:buNone/>
              <a:defRPr sz="4800" b="0" spc="-50" baseline="0">
                <a:solidFill>
                  <a:schemeClr val="tx1"/>
                </a:solidFill>
              </a:defRPr>
            </a:lvl2pPr>
            <a:lvl3pPr marL="457200" indent="0">
              <a:lnSpc>
                <a:spcPct val="85000"/>
              </a:lnSpc>
              <a:buNone/>
              <a:defRPr sz="4400" b="0" spc="-50" baseline="0">
                <a:solidFill>
                  <a:schemeClr val="tx1"/>
                </a:solidFill>
              </a:defRPr>
            </a:lvl3pPr>
            <a:lvl4pPr marL="685800" indent="0">
              <a:lnSpc>
                <a:spcPct val="85000"/>
              </a:lnSpc>
              <a:buNone/>
              <a:defRPr sz="3600" b="0" spc="-50" baseline="0">
                <a:solidFill>
                  <a:schemeClr val="tx1"/>
                </a:solidFill>
              </a:defRPr>
            </a:lvl4pPr>
            <a:lvl5pPr marL="914400" indent="0">
              <a:lnSpc>
                <a:spcPct val="85000"/>
              </a:lnSpc>
              <a:buNone/>
              <a:defRPr sz="3600" b="0" spc="-50"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362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pic>
        <p:nvPicPr>
          <p:cNvPr id="6" name="Picture 5" descr="A close up of a colorful object&#10;&#10;AI-generated content may be incorrect.">
            <a:extLst>
              <a:ext uri="{FF2B5EF4-FFF2-40B4-BE49-F238E27FC236}">
                <a16:creationId xmlns:a16="http://schemas.microsoft.com/office/drawing/2014/main" id="{06D2715B-CAEE-9AAB-7191-D98012435C15}"/>
              </a:ext>
            </a:extLst>
          </p:cNvPr>
          <p:cNvPicPr>
            <a:picLocks noChangeAspect="1"/>
          </p:cNvPicPr>
          <p:nvPr userDrawn="1"/>
        </p:nvPicPr>
        <p:blipFill>
          <a:blip r:embed="rId2">
            <a:extLst>
              <a:ext uri="{28A0092B-C50C-407E-A947-70E740481C1C}">
                <a14:useLocalDpi xmlns:a14="http://schemas.microsoft.com/office/drawing/2010/main" val="0"/>
              </a:ext>
            </a:extLst>
          </a:blip>
          <a:srcRect l="1125" r="1125" b="21235"/>
          <a:stretch>
            <a:fillRect/>
          </a:stretch>
        </p:blipFill>
        <p:spPr>
          <a:xfrm rot="10800000">
            <a:off x="0" y="875"/>
            <a:ext cx="12192000" cy="6857125"/>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838700" y="214858"/>
            <a:ext cx="2726376"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E0A8EBD6-625B-484B-BC25-3573CF53D407}" type="datetime1">
              <a:rPr lang="en-US" smtClean="0"/>
              <a:pPr/>
              <a:t>12/5/2025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838700" y="1740023"/>
            <a:ext cx="6310269" cy="4637725"/>
          </a:xfrm>
        </p:spPr>
        <p:txBody>
          <a:bodyPr anchor="b">
            <a:normAutofit/>
          </a:bodyPr>
          <a:lstStyle>
            <a:lvl1pPr marL="0" indent="0">
              <a:lnSpc>
                <a:spcPct val="85000"/>
              </a:lnSpc>
              <a:buNone/>
              <a:defRPr sz="4800" b="0" spc="-50" baseline="0">
                <a:solidFill>
                  <a:schemeClr val="tx1"/>
                </a:solidFill>
              </a:defRPr>
            </a:lvl1pPr>
            <a:lvl2pPr marL="228600" indent="0">
              <a:lnSpc>
                <a:spcPct val="85000"/>
              </a:lnSpc>
              <a:buNone/>
              <a:defRPr sz="4000" b="0" spc="-50" baseline="0">
                <a:solidFill>
                  <a:schemeClr val="tx1"/>
                </a:solidFill>
              </a:defRPr>
            </a:lvl2pPr>
            <a:lvl3pPr marL="457200" indent="0">
              <a:lnSpc>
                <a:spcPct val="85000"/>
              </a:lnSpc>
              <a:buNone/>
              <a:defRPr sz="3200" b="0" spc="-50" baseline="0">
                <a:solidFill>
                  <a:schemeClr val="tx1"/>
                </a:solidFill>
              </a:defRPr>
            </a:lvl3pPr>
            <a:lvl4pPr marL="685800" indent="0">
              <a:lnSpc>
                <a:spcPct val="85000"/>
              </a:lnSpc>
              <a:buNone/>
              <a:defRPr sz="2800" b="0" spc="-50" baseline="0">
                <a:solidFill>
                  <a:schemeClr val="tx1"/>
                </a:solidFill>
              </a:defRPr>
            </a:lvl4pPr>
            <a:lvl5pPr marL="914400" indent="0">
              <a:lnSpc>
                <a:spcPct val="85000"/>
              </a:lnSpc>
              <a:buNone/>
              <a:defRPr sz="2400" b="0" spc="-50"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794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4">
    <p:spTree>
      <p:nvGrpSpPr>
        <p:cNvPr id="1" name=""/>
        <p:cNvGrpSpPr/>
        <p:nvPr/>
      </p:nvGrpSpPr>
      <p:grpSpPr>
        <a:xfrm>
          <a:off x="0" y="0"/>
          <a:ext cx="0" cy="0"/>
          <a:chOff x="0" y="0"/>
          <a:chExt cx="0" cy="0"/>
        </a:xfrm>
      </p:grpSpPr>
      <p:pic>
        <p:nvPicPr>
          <p:cNvPr id="10" name="Picture 9" descr="A close up of a colorful object&#10;&#10;AI-generated content may be incorrect.">
            <a:extLst>
              <a:ext uri="{FF2B5EF4-FFF2-40B4-BE49-F238E27FC236}">
                <a16:creationId xmlns:a16="http://schemas.microsoft.com/office/drawing/2014/main" id="{056372A1-E778-B10F-98CF-995841167A8A}"/>
              </a:ext>
            </a:extLst>
          </p:cNvPr>
          <p:cNvPicPr>
            <a:picLocks noChangeAspect="1"/>
          </p:cNvPicPr>
          <p:nvPr userDrawn="1"/>
        </p:nvPicPr>
        <p:blipFill>
          <a:blip r:embed="rId2">
            <a:extLst>
              <a:ext uri="{28A0092B-C50C-407E-A947-70E740481C1C}">
                <a14:useLocalDpi xmlns:a14="http://schemas.microsoft.com/office/drawing/2010/main" val="0"/>
              </a:ext>
            </a:extLst>
          </a:blip>
          <a:srcRect l="8084" t="9400" r="1623" b="307"/>
          <a:stretch>
            <a:fillRect/>
          </a:stretch>
        </p:blipFill>
        <p:spPr>
          <a:xfrm>
            <a:off x="0" y="875"/>
            <a:ext cx="12192000" cy="6857125"/>
          </a:xfrm>
          <a:prstGeom prst="rect">
            <a:avLst/>
          </a:prstGeom>
        </p:spPr>
      </p:pic>
      <p:sp>
        <p:nvSpPr>
          <p:cNvPr id="8" name="Title 7">
            <a:extLst>
              <a:ext uri="{FF2B5EF4-FFF2-40B4-BE49-F238E27FC236}">
                <a16:creationId xmlns:a16="http://schemas.microsoft.com/office/drawing/2014/main" id="{7D2650CC-89A0-A174-E856-05805DBC0CDB}"/>
              </a:ext>
            </a:extLst>
          </p:cNvPr>
          <p:cNvSpPr>
            <a:spLocks noGrp="1"/>
          </p:cNvSpPr>
          <p:nvPr>
            <p:ph type="title"/>
          </p:nvPr>
        </p:nvSpPr>
        <p:spPr>
          <a:xfrm>
            <a:off x="420792" y="356684"/>
            <a:ext cx="6346974" cy="2667527"/>
          </a:xfrm>
        </p:spPr>
        <p:txBody>
          <a:bodyPr/>
          <a:lstStyle>
            <a:lvl1pPr>
              <a:defRPr sz="5400">
                <a:solidFill>
                  <a:schemeClr val="tx1"/>
                </a:solidFill>
              </a:defRPr>
            </a:lvl1pPr>
          </a:lstStyle>
          <a:p>
            <a:r>
              <a:rPr lang="en-US"/>
              <a:t>Click to edit Master title style</a:t>
            </a:r>
          </a:p>
        </p:txBody>
      </p:sp>
      <p:sp>
        <p:nvSpPr>
          <p:cNvPr id="11" name="Subtitle 2">
            <a:extLst>
              <a:ext uri="{FF2B5EF4-FFF2-40B4-BE49-F238E27FC236}">
                <a16:creationId xmlns:a16="http://schemas.microsoft.com/office/drawing/2014/main" id="{1E66F2C5-A94C-40FD-0A7D-A7D695991E66}"/>
              </a:ext>
            </a:extLst>
          </p:cNvPr>
          <p:cNvSpPr>
            <a:spLocks noGrp="1"/>
          </p:cNvSpPr>
          <p:nvPr>
            <p:ph type="subTitle" idx="1"/>
          </p:nvPr>
        </p:nvSpPr>
        <p:spPr>
          <a:xfrm>
            <a:off x="433414" y="5266344"/>
            <a:ext cx="3291920" cy="982055"/>
          </a:xfrm>
        </p:spPr>
        <p:txBody>
          <a:bodyPr vert="horz" lIns="91440" tIns="45720" rIns="91440" bIns="45720" rtlCol="0" anchor="b">
            <a:normAutofit/>
          </a:bodyPr>
          <a:lstStyle>
            <a:lvl1pPr marL="0" indent="0">
              <a:buNone/>
              <a:defRPr lang="en-US" sz="1200" dirty="0">
                <a:solidFill>
                  <a:schemeClr val="tx1"/>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362265" y="222117"/>
            <a:ext cx="2504049"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363200" y="222117"/>
            <a:ext cx="1146383" cy="338328"/>
          </a:xfrm>
        </p:spPr>
        <p:txBody>
          <a:bodyPr/>
          <a:lstStyle>
            <a:lvl1pPr>
              <a:defRPr>
                <a:solidFill>
                  <a:schemeClr val="tx1"/>
                </a:solidFill>
              </a:defRPr>
            </a:lvl1pPr>
          </a:lstStyle>
          <a:p>
            <a:fld id="{679FB602-DB7A-4B0E-854D-FB51F38BB0AA}" type="datetime1">
              <a:rPr lang="en-US" smtClean="0"/>
              <a:pPr/>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34725267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tatem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93332489-DC9C-40A3-89C4-AFC56B3B0CAB}" type="datetime1">
              <a:rPr lang="en-US" smtClean="0"/>
              <a:pPr/>
              <a:t>12/5/2025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19099" y="2133600"/>
            <a:ext cx="9393641" cy="4305299"/>
          </a:xfrm>
        </p:spPr>
        <p:txBody>
          <a:bodyPr anchor="b">
            <a:normAutofit/>
          </a:bodyPr>
          <a:lstStyle>
            <a:lvl1pPr marL="0" indent="0">
              <a:lnSpc>
                <a:spcPct val="85000"/>
              </a:lnSpc>
              <a:buNone/>
              <a:defRPr sz="7200" b="0" spc="-50" baseline="0">
                <a:solidFill>
                  <a:schemeClr val="tx1"/>
                </a:solidFill>
              </a:defRPr>
            </a:lvl1pPr>
            <a:lvl2pPr marL="228600" indent="0">
              <a:lnSpc>
                <a:spcPct val="85000"/>
              </a:lnSpc>
              <a:buNone/>
              <a:defRPr sz="5400" b="0" spc="-50" baseline="0">
                <a:solidFill>
                  <a:schemeClr val="tx1"/>
                </a:solidFill>
              </a:defRPr>
            </a:lvl2pPr>
            <a:lvl3pPr marL="457200" indent="0">
              <a:lnSpc>
                <a:spcPct val="85000"/>
              </a:lnSpc>
              <a:buNone/>
              <a:defRPr sz="4800" b="0" spc="-50" baseline="0">
                <a:solidFill>
                  <a:schemeClr val="tx1"/>
                </a:solidFill>
              </a:defRPr>
            </a:lvl3pPr>
            <a:lvl4pPr marL="685800" indent="0">
              <a:lnSpc>
                <a:spcPct val="85000"/>
              </a:lnSpc>
              <a:buNone/>
              <a:defRPr sz="4400" b="0" spc="-50" baseline="0">
                <a:solidFill>
                  <a:schemeClr val="tx1"/>
                </a:solidFill>
              </a:defRPr>
            </a:lvl4pPr>
            <a:lvl5pPr marL="914400" indent="0">
              <a:lnSpc>
                <a:spcPct val="85000"/>
              </a:lnSpc>
              <a:buNone/>
              <a:defRPr sz="4000" b="0" spc="-50" baseline="0">
                <a:solidFill>
                  <a:schemeClr val="tx1"/>
                </a:solidFill>
              </a:defRPr>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6026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6" name="Picture 5" descr="A close up of a colorful background&#10;&#10;AI-generated content may be incorrect.">
            <a:extLst>
              <a:ext uri="{FF2B5EF4-FFF2-40B4-BE49-F238E27FC236}">
                <a16:creationId xmlns:a16="http://schemas.microsoft.com/office/drawing/2014/main" id="{56ABB8EC-1098-DCAC-E2E3-BCA53EEC625D}"/>
              </a:ext>
            </a:extLst>
          </p:cNvPr>
          <p:cNvPicPr>
            <a:picLocks noChangeAspect="1"/>
          </p:cNvPicPr>
          <p:nvPr userDrawn="1"/>
        </p:nvPicPr>
        <p:blipFill>
          <a:blip r:embed="rId2">
            <a:extLst>
              <a:ext uri="{28A0092B-C50C-407E-A947-70E740481C1C}">
                <a14:useLocalDpi xmlns:a14="http://schemas.microsoft.com/office/drawing/2010/main" val="0"/>
              </a:ext>
            </a:extLst>
          </a:blip>
          <a:srcRect l="1291" t="22024" r="10011"/>
          <a:stretch>
            <a:fillRect/>
          </a:stretch>
        </p:blipFill>
        <p:spPr>
          <a:xfrm rot="10800000" flipH="1">
            <a:off x="0" y="0"/>
            <a:ext cx="12192000" cy="6864096"/>
          </a:xfrm>
          <a:prstGeom prst="rect">
            <a:avLst/>
          </a:prstGeom>
        </p:spPr>
      </p:pic>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1866899" y="4874218"/>
            <a:ext cx="8506567" cy="666427"/>
          </a:xfrm>
        </p:spPr>
        <p:txBody>
          <a:bodyPr anchor="ctr">
            <a:normAutofit/>
          </a:bodyPr>
          <a:lstStyle>
            <a:lvl1pPr algn="r">
              <a:lnSpc>
                <a:spcPct val="90000"/>
              </a:lnSpc>
              <a:defRPr sz="1400" b="0" cap="all" spc="100" baseline="0">
                <a:solidFill>
                  <a:schemeClr val="tx1"/>
                </a:solidFill>
              </a:defRPr>
            </a:lvl1pPr>
          </a:lstStyle>
          <a:p>
            <a:r>
              <a:rPr lang="en-US"/>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lvl1pPr>
              <a:defRPr>
                <a:solidFill>
                  <a:schemeClr val="tx1"/>
                </a:solidFill>
              </a:defRPr>
            </a:lvl1pPr>
          </a:lstStyle>
          <a:p>
            <a:fld id="{6403F4C9-1C82-4616-8D26-0B0587291200}" type="datetime1">
              <a:rPr lang="en-US" smtClean="0"/>
              <a:pPr/>
              <a:t>12/5/2025</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1866899" y="1856096"/>
            <a:ext cx="8506567" cy="2855388"/>
          </a:xfrm>
        </p:spPr>
        <p:txBody>
          <a:bodyPr anchor="ctr">
            <a:normAutofit/>
          </a:bodyPr>
          <a:lstStyle>
            <a:lvl1pPr marL="164592" indent="-164592">
              <a:lnSpc>
                <a:spcPct val="90000"/>
              </a:lnSpc>
              <a:spcBef>
                <a:spcPts val="0"/>
              </a:spcBef>
              <a:buFont typeface="Arial" panose="020B0604020202020204" pitchFamily="34" charset="0"/>
              <a:buNone/>
              <a:defRPr sz="5000" spc="-50" baseline="0">
                <a:solidFill>
                  <a:schemeClr val="tx1"/>
                </a:solidFill>
              </a:defRPr>
            </a:lvl1pPr>
          </a:lstStyle>
          <a:p>
            <a:pPr lvl="0"/>
            <a:r>
              <a:rPr lang="en-US"/>
              <a:t>Click to add Quote</a:t>
            </a:r>
          </a:p>
        </p:txBody>
      </p:sp>
    </p:spTree>
    <p:extLst>
      <p:ext uri="{BB962C8B-B14F-4D97-AF65-F5344CB8AC3E}">
        <p14:creationId xmlns:p14="http://schemas.microsoft.com/office/powerpoint/2010/main" val="5703295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2">
    <p:spTree>
      <p:nvGrpSpPr>
        <p:cNvPr id="1" name=""/>
        <p:cNvGrpSpPr/>
        <p:nvPr/>
      </p:nvGrpSpPr>
      <p:grpSpPr>
        <a:xfrm>
          <a:off x="0" y="0"/>
          <a:ext cx="0" cy="0"/>
          <a:chOff x="0" y="0"/>
          <a:chExt cx="0" cy="0"/>
        </a:xfrm>
      </p:grpSpPr>
      <p:pic>
        <p:nvPicPr>
          <p:cNvPr id="10" name="Picture 9" descr="A black background with a red and yellow light&#10;&#10;AI-generated content may be incorrect.">
            <a:extLst>
              <a:ext uri="{FF2B5EF4-FFF2-40B4-BE49-F238E27FC236}">
                <a16:creationId xmlns:a16="http://schemas.microsoft.com/office/drawing/2014/main" id="{027268CA-0348-F6FC-5FB0-87BADE436A7E}"/>
              </a:ext>
            </a:extLst>
          </p:cNvPr>
          <p:cNvPicPr>
            <a:picLocks noChangeAspect="1"/>
          </p:cNvPicPr>
          <p:nvPr userDrawn="1"/>
        </p:nvPicPr>
        <p:blipFill>
          <a:blip r:embed="rId2">
            <a:extLst>
              <a:ext uri="{28A0092B-C50C-407E-A947-70E740481C1C}">
                <a14:useLocalDpi xmlns:a14="http://schemas.microsoft.com/office/drawing/2010/main" val="0"/>
              </a:ext>
            </a:extLst>
          </a:blip>
          <a:srcRect l="4682" r="20481"/>
          <a:stretch>
            <a:fillRect/>
          </a:stretch>
        </p:blipFill>
        <p:spPr>
          <a:xfrm rot="5400000" flipH="1">
            <a:off x="2667001" y="-2667001"/>
            <a:ext cx="6858000" cy="12192001"/>
          </a:xfrm>
          <a:prstGeom prst="rect">
            <a:avLst/>
          </a:prstGeom>
        </p:spPr>
      </p:pic>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432392" y="5226427"/>
            <a:ext cx="8382001" cy="837861"/>
          </a:xfrm>
        </p:spPr>
        <p:txBody>
          <a:bodyPr anchor="t">
            <a:normAutofit/>
          </a:bodyPr>
          <a:lstStyle>
            <a:lvl1pPr>
              <a:lnSpc>
                <a:spcPct val="90000"/>
              </a:lnSpc>
              <a:defRPr sz="1400" b="0" cap="all" spc="0" baseline="0">
                <a:solidFill>
                  <a:schemeClr val="tx1"/>
                </a:solidFill>
              </a:defRPr>
            </a:lvl1pPr>
          </a:lstStyle>
          <a:p>
            <a:r>
              <a:rPr lang="en-US"/>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lvl1pPr>
              <a:defRPr>
                <a:solidFill>
                  <a:schemeClr val="tx1"/>
                </a:solidFill>
              </a:defRPr>
            </a:lvl1pPr>
          </a:lstStyle>
          <a:p>
            <a:fld id="{6DCC6FE3-E805-41B1-96EC-B0B83218C881}" type="datetime1">
              <a:rPr lang="en-US" smtClean="0"/>
              <a:pPr/>
              <a:t>12/5/2025</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32392" y="2017401"/>
            <a:ext cx="8368707" cy="2981163"/>
          </a:xfrm>
        </p:spPr>
        <p:txBody>
          <a:bodyPr anchor="t">
            <a:normAutofit/>
          </a:bodyPr>
          <a:lstStyle>
            <a:lvl1pPr marL="164592" indent="-164592">
              <a:lnSpc>
                <a:spcPct val="90000"/>
              </a:lnSpc>
              <a:spcBef>
                <a:spcPts val="0"/>
              </a:spcBef>
              <a:buFont typeface="Arial" panose="020B0604020202020204" pitchFamily="34" charset="0"/>
              <a:buNone/>
              <a:defRPr sz="4600" spc="-50" baseline="0">
                <a:solidFill>
                  <a:schemeClr val="tx1"/>
                </a:solidFill>
              </a:defRPr>
            </a:lvl1pPr>
          </a:lstStyle>
          <a:p>
            <a:pPr lvl="0"/>
            <a:r>
              <a:rPr lang="en-US"/>
              <a:t>Click to add Quote</a:t>
            </a:r>
          </a:p>
        </p:txBody>
      </p:sp>
    </p:spTree>
    <p:extLst>
      <p:ext uri="{BB962C8B-B14F-4D97-AF65-F5344CB8AC3E}">
        <p14:creationId xmlns:p14="http://schemas.microsoft.com/office/powerpoint/2010/main" val="7570672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pic>
        <p:nvPicPr>
          <p:cNvPr id="9" name="Picture 8" descr="A colorful light on a black background&#10;&#10;AI-generated content may be incorrect.">
            <a:extLst>
              <a:ext uri="{FF2B5EF4-FFF2-40B4-BE49-F238E27FC236}">
                <a16:creationId xmlns:a16="http://schemas.microsoft.com/office/drawing/2014/main" id="{F0687863-E84B-D6E2-6049-AF65BB1972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1115568"/>
            <a:ext cx="12192000" cy="5742432"/>
          </a:xfrm>
          <a:prstGeom prst="rect">
            <a:avLst/>
          </a:prstGeom>
        </p:spPr>
      </p:pic>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453982" y="5029200"/>
            <a:ext cx="8347118" cy="713232"/>
          </a:xfrm>
        </p:spPr>
        <p:txBody>
          <a:bodyPr anchor="t">
            <a:normAutofit/>
          </a:bodyPr>
          <a:lstStyle>
            <a:lvl1pPr>
              <a:lnSpc>
                <a:spcPct val="90000"/>
              </a:lnSpc>
              <a:defRPr sz="1400" b="0" cap="all" spc="-50" baseline="0">
                <a:solidFill>
                  <a:schemeClr val="tx1"/>
                </a:solidFill>
              </a:defRPr>
            </a:lvl1pPr>
          </a:lstStyle>
          <a:p>
            <a:r>
              <a:rPr lang="en-US"/>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a:xfrm>
            <a:off x="429768" y="214858"/>
            <a:ext cx="2726376"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lvl1pPr>
              <a:defRPr>
                <a:solidFill>
                  <a:schemeClr val="tx1"/>
                </a:solidFill>
              </a:defRPr>
            </a:lvl1pPr>
          </a:lstStyle>
          <a:p>
            <a:fld id="{5DBB5726-A743-47D1-86E4-46BB349D0446}" type="datetime1">
              <a:rPr lang="en-US" smtClean="0"/>
              <a:pPr/>
              <a:t>12/5/2025</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53982" y="1115568"/>
            <a:ext cx="8347118" cy="3584448"/>
          </a:xfrm>
        </p:spPr>
        <p:txBody>
          <a:bodyPr anchor="ctr">
            <a:normAutofit/>
          </a:bodyPr>
          <a:lstStyle>
            <a:lvl1pPr marL="137160" indent="-137160">
              <a:lnSpc>
                <a:spcPct val="90000"/>
              </a:lnSpc>
              <a:spcBef>
                <a:spcPts val="0"/>
              </a:spcBef>
              <a:buFont typeface="Arial" panose="020B0604020202020204" pitchFamily="34" charset="0"/>
              <a:buNone/>
              <a:defRPr sz="5000" spc="-50" baseline="0">
                <a:solidFill>
                  <a:schemeClr val="tx1"/>
                </a:solidFill>
              </a:defRPr>
            </a:lvl1pPr>
          </a:lstStyle>
          <a:p>
            <a:pPr lvl="0"/>
            <a:r>
              <a:rPr lang="en-US"/>
              <a:t>Click to add Quote</a:t>
            </a:r>
          </a:p>
        </p:txBody>
      </p:sp>
    </p:spTree>
    <p:extLst>
      <p:ext uri="{BB962C8B-B14F-4D97-AF65-F5344CB8AC3E}">
        <p14:creationId xmlns:p14="http://schemas.microsoft.com/office/powerpoint/2010/main" val="16969310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4">
    <p:spTree>
      <p:nvGrpSpPr>
        <p:cNvPr id="1" name=""/>
        <p:cNvGrpSpPr/>
        <p:nvPr/>
      </p:nvGrpSpPr>
      <p:grpSpPr>
        <a:xfrm>
          <a:off x="0" y="0"/>
          <a:ext cx="0" cy="0"/>
          <a:chOff x="0" y="0"/>
          <a:chExt cx="0" cy="0"/>
        </a:xfrm>
      </p:grpSpPr>
      <p:pic>
        <p:nvPicPr>
          <p:cNvPr id="6" name="Picture 5" descr="A close up of a colorful object&#10;&#10;AI-generated content may be incorrect.">
            <a:extLst>
              <a:ext uri="{FF2B5EF4-FFF2-40B4-BE49-F238E27FC236}">
                <a16:creationId xmlns:a16="http://schemas.microsoft.com/office/drawing/2014/main" id="{52439AE8-E053-A902-BEE2-9CECF6AEA2F1}"/>
              </a:ext>
            </a:extLst>
          </p:cNvPr>
          <p:cNvPicPr>
            <a:picLocks noChangeAspect="1"/>
          </p:cNvPicPr>
          <p:nvPr userDrawn="1"/>
        </p:nvPicPr>
        <p:blipFill>
          <a:blip r:embed="rId2">
            <a:extLst>
              <a:ext uri="{28A0092B-C50C-407E-A947-70E740481C1C}">
                <a14:useLocalDpi xmlns:a14="http://schemas.microsoft.com/office/drawing/2010/main" val="0"/>
              </a:ext>
            </a:extLst>
          </a:blip>
          <a:srcRect l="-7769" t="8943" r="104" b="13677"/>
          <a:stretch>
            <a:fillRect/>
          </a:stretch>
        </p:blipFill>
        <p:spPr>
          <a:xfrm>
            <a:off x="0" y="0"/>
            <a:ext cx="12192000" cy="6857125"/>
          </a:xfrm>
          <a:prstGeom prst="rect">
            <a:avLst/>
          </a:prstGeom>
        </p:spPr>
      </p:pic>
      <p:sp>
        <p:nvSpPr>
          <p:cNvPr id="9" name="Title 8">
            <a:extLst>
              <a:ext uri="{FF2B5EF4-FFF2-40B4-BE49-F238E27FC236}">
                <a16:creationId xmlns:a16="http://schemas.microsoft.com/office/drawing/2014/main" id="{FDFF10A2-0E03-73DB-5224-98043612F7A3}"/>
              </a:ext>
            </a:extLst>
          </p:cNvPr>
          <p:cNvSpPr>
            <a:spLocks noGrp="1"/>
          </p:cNvSpPr>
          <p:nvPr>
            <p:ph type="title" hasCustomPrompt="1"/>
          </p:nvPr>
        </p:nvSpPr>
        <p:spPr>
          <a:xfrm>
            <a:off x="420791" y="5151120"/>
            <a:ext cx="5446609" cy="806517"/>
          </a:xfrm>
        </p:spPr>
        <p:txBody>
          <a:bodyPr anchor="ctr"/>
          <a:lstStyle>
            <a:lvl1pPr>
              <a:defRPr sz="1400" cap="all" spc="100" baseline="0">
                <a:solidFill>
                  <a:schemeClr val="tx1"/>
                </a:solidFill>
              </a:defRPr>
            </a:lvl1pPr>
          </a:lstStyle>
          <a:p>
            <a:r>
              <a:rPr lang="en-US"/>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a:xfrm>
            <a:off x="429768" y="214858"/>
            <a:ext cx="2726376" cy="338328"/>
          </a:xfrm>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p:txBody>
          <a:bodyPr/>
          <a:lstStyle>
            <a:lvl1pPr>
              <a:defRPr>
                <a:solidFill>
                  <a:schemeClr val="tx1"/>
                </a:solidFill>
              </a:defRPr>
            </a:lvl1pPr>
          </a:lstStyle>
          <a:p>
            <a:fld id="{F4F47579-571B-45A3-BDCA-E2964689F659}" type="datetime1">
              <a:rPr lang="en-US" smtClean="0"/>
              <a:pPr/>
              <a:t>12/5/2025</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429768" y="1501541"/>
            <a:ext cx="7342632" cy="3397064"/>
          </a:xfrm>
        </p:spPr>
        <p:txBody>
          <a:bodyPr anchor="ctr">
            <a:normAutofit/>
          </a:bodyPr>
          <a:lstStyle>
            <a:lvl1pPr marL="164592" indent="-164592">
              <a:lnSpc>
                <a:spcPct val="95000"/>
              </a:lnSpc>
              <a:spcBef>
                <a:spcPts val="0"/>
              </a:spcBef>
              <a:buFont typeface="Arial" panose="020B0604020202020204" pitchFamily="34" charset="0"/>
              <a:buNone/>
              <a:defRPr sz="4300" spc="-50" baseline="0">
                <a:solidFill>
                  <a:schemeClr val="tx1"/>
                </a:solidFill>
              </a:defRPr>
            </a:lvl1pPr>
          </a:lstStyle>
          <a:p>
            <a:pPr lvl="0"/>
            <a:r>
              <a:rPr lang="en-US"/>
              <a:t>Click to add Quote</a:t>
            </a:r>
          </a:p>
        </p:txBody>
      </p:sp>
    </p:spTree>
    <p:extLst>
      <p:ext uri="{BB962C8B-B14F-4D97-AF65-F5344CB8AC3E}">
        <p14:creationId xmlns:p14="http://schemas.microsoft.com/office/powerpoint/2010/main" val="16758923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Quot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542D-3EA5-35E3-406E-8496EA7D4045}"/>
              </a:ext>
            </a:extLst>
          </p:cNvPr>
          <p:cNvSpPr>
            <a:spLocks noGrp="1"/>
          </p:cNvSpPr>
          <p:nvPr>
            <p:ph type="title" hasCustomPrompt="1"/>
          </p:nvPr>
        </p:nvSpPr>
        <p:spPr>
          <a:xfrm>
            <a:off x="2506436" y="4671787"/>
            <a:ext cx="7179129" cy="1028700"/>
          </a:xfrm>
        </p:spPr>
        <p:txBody>
          <a:bodyPr anchor="ctr">
            <a:normAutofit/>
          </a:bodyPr>
          <a:lstStyle>
            <a:lvl1pPr algn="ctr">
              <a:lnSpc>
                <a:spcPct val="120000"/>
              </a:lnSpc>
              <a:defRPr sz="1400" b="0" cap="all" spc="100" baseline="0">
                <a:solidFill>
                  <a:schemeClr val="tx1"/>
                </a:solidFill>
              </a:defRPr>
            </a:lvl1pPr>
          </a:lstStyle>
          <a:p>
            <a:r>
              <a:rPr lang="en-US"/>
              <a:t>Quote Author</a:t>
            </a:r>
          </a:p>
        </p:txBody>
      </p:sp>
      <p:sp>
        <p:nvSpPr>
          <p:cNvPr id="4" name="Footer Placeholder 3">
            <a:extLst>
              <a:ext uri="{FF2B5EF4-FFF2-40B4-BE49-F238E27FC236}">
                <a16:creationId xmlns:a16="http://schemas.microsoft.com/office/drawing/2014/main" id="{A4AFB98B-06E5-997A-53DA-CC0E6A618ED8}"/>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5E4CA6F2-8C52-8488-999E-FEF7877BAFC3}"/>
              </a:ext>
            </a:extLst>
          </p:cNvPr>
          <p:cNvSpPr>
            <a:spLocks noGrp="1"/>
          </p:cNvSpPr>
          <p:nvPr>
            <p:ph type="dt" sz="half" idx="10"/>
          </p:nvPr>
        </p:nvSpPr>
        <p:spPr>
          <a:xfrm>
            <a:off x="8801100" y="214858"/>
            <a:ext cx="1920240" cy="338328"/>
          </a:xfrm>
        </p:spPr>
        <p:txBody>
          <a:bodyPr/>
          <a:lstStyle>
            <a:lvl1pPr>
              <a:defRPr>
                <a:solidFill>
                  <a:schemeClr val="tx1"/>
                </a:solidFill>
              </a:defRPr>
            </a:lvl1pPr>
          </a:lstStyle>
          <a:p>
            <a:fld id="{926E2CA6-CB6A-465C-BAA7-384FD497485D}" type="datetime1">
              <a:rPr lang="en-US" smtClean="0"/>
              <a:pPr/>
              <a:t>12/5/2025</a:t>
            </a:fld>
            <a:endParaRPr lang="en-US"/>
          </a:p>
        </p:txBody>
      </p:sp>
      <p:sp>
        <p:nvSpPr>
          <p:cNvPr id="5" name="Slide Number Placeholder 4">
            <a:extLst>
              <a:ext uri="{FF2B5EF4-FFF2-40B4-BE49-F238E27FC236}">
                <a16:creationId xmlns:a16="http://schemas.microsoft.com/office/drawing/2014/main" id="{1159DD64-9865-92B3-BED2-F770E9763D7C}"/>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7" name="Content Placeholder 6">
            <a:extLst>
              <a:ext uri="{FF2B5EF4-FFF2-40B4-BE49-F238E27FC236}">
                <a16:creationId xmlns:a16="http://schemas.microsoft.com/office/drawing/2014/main" id="{1BBD3F2A-2B85-D7B7-24A2-D01A281CD792}"/>
              </a:ext>
            </a:extLst>
          </p:cNvPr>
          <p:cNvSpPr>
            <a:spLocks noGrp="1"/>
          </p:cNvSpPr>
          <p:nvPr>
            <p:ph sz="quarter" idx="13" hasCustomPrompt="1"/>
          </p:nvPr>
        </p:nvSpPr>
        <p:spPr>
          <a:xfrm>
            <a:off x="2506435" y="1623265"/>
            <a:ext cx="7179130" cy="3048522"/>
          </a:xfrm>
        </p:spPr>
        <p:txBody>
          <a:bodyPr anchor="ctr">
            <a:normAutofit/>
          </a:bodyPr>
          <a:lstStyle>
            <a:lvl1pPr marL="137160" indent="-137160" algn="ctr">
              <a:lnSpc>
                <a:spcPct val="90000"/>
              </a:lnSpc>
              <a:spcBef>
                <a:spcPts val="0"/>
              </a:spcBef>
              <a:buFont typeface="Arial" panose="020B0604020202020204" pitchFamily="34" charset="0"/>
              <a:buNone/>
              <a:defRPr sz="4000" spc="-50" baseline="0">
                <a:solidFill>
                  <a:schemeClr val="tx1"/>
                </a:solidFill>
              </a:defRPr>
            </a:lvl1pPr>
          </a:lstStyle>
          <a:p>
            <a:pPr lvl="0"/>
            <a:r>
              <a:rPr lang="en-US"/>
              <a:t>Click to add Quote</a:t>
            </a:r>
          </a:p>
        </p:txBody>
      </p:sp>
    </p:spTree>
    <p:extLst>
      <p:ext uri="{BB962C8B-B14F-4D97-AF65-F5344CB8AC3E}">
        <p14:creationId xmlns:p14="http://schemas.microsoft.com/office/powerpoint/2010/main" val="16230738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19100" y="1115568"/>
            <a:ext cx="8382000" cy="701657"/>
          </a:xfrm>
        </p:spPr>
        <p:txBody>
          <a:bodyPr/>
          <a:lstStyle>
            <a:lvl1pPr>
              <a:defRPr>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F38C42AE-61C6-458B-86C3-22D39A5E8956}" type="datetime1">
              <a:rPr lang="en-US" smtClean="0"/>
              <a:pPr/>
              <a:t>12/5/2025</a:t>
            </a:fld>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4" name="Content Placeholder 3">
            <a:extLst>
              <a:ext uri="{FF2B5EF4-FFF2-40B4-BE49-F238E27FC236}">
                <a16:creationId xmlns:a16="http://schemas.microsoft.com/office/drawing/2014/main" id="{704CA46A-141E-21AB-51BA-BA1F0F395708}"/>
              </a:ext>
            </a:extLst>
          </p:cNvPr>
          <p:cNvSpPr>
            <a:spLocks noGrp="1"/>
          </p:cNvSpPr>
          <p:nvPr>
            <p:ph sz="quarter" idx="15"/>
          </p:nvPr>
        </p:nvSpPr>
        <p:spPr>
          <a:xfrm>
            <a:off x="431800" y="1900238"/>
            <a:ext cx="4924425" cy="43481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F8607D36-7013-02AC-69A9-8D38C5BBA7D0}"/>
              </a:ext>
            </a:extLst>
          </p:cNvPr>
          <p:cNvSpPr>
            <a:spLocks noGrp="1"/>
          </p:cNvSpPr>
          <p:nvPr>
            <p:ph sz="quarter" idx="16"/>
          </p:nvPr>
        </p:nvSpPr>
        <p:spPr>
          <a:xfrm>
            <a:off x="5878824" y="1900238"/>
            <a:ext cx="4924425" cy="43481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16423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18655" y="932098"/>
            <a:ext cx="10835539" cy="704088"/>
          </a:xfrm>
        </p:spPr>
        <p:txBody>
          <a:bodyPr/>
          <a:lstStyle>
            <a:lvl1pPr>
              <a:defRPr>
                <a:solidFill>
                  <a:schemeClr val="tx1"/>
                </a:solidFill>
              </a:defRPr>
            </a:lvl1pPr>
          </a:lstStyle>
          <a:p>
            <a:r>
              <a:rPr lang="en-US"/>
              <a:t>Click to edit Master title style</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8801100" y="214858"/>
            <a:ext cx="1920240" cy="338328"/>
          </a:xfrm>
        </p:spPr>
        <p:txBody>
          <a:bodyPr/>
          <a:lstStyle>
            <a:lvl1pPr>
              <a:defRPr>
                <a:solidFill>
                  <a:schemeClr val="tx1"/>
                </a:solidFill>
              </a:defRPr>
            </a:lvl1pPr>
          </a:lstStyle>
          <a:p>
            <a:fld id="{83D71BEE-9C65-4D84-970B-0B47E929926B}" type="datetime1">
              <a:rPr lang="en-US" smtClean="0"/>
              <a:pPr/>
              <a:t>12/5/2025</a:t>
            </a:fld>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18654" y="1675614"/>
            <a:ext cx="4913919" cy="559834"/>
          </a:xfrm>
        </p:spPr>
        <p:txBody>
          <a:bodyPr anchor="b">
            <a:normAutofit/>
          </a:bodyPr>
          <a:lstStyle>
            <a:lvl1pPr marL="0" indent="0">
              <a:lnSpc>
                <a:spcPct val="90000"/>
              </a:lnSpc>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854769-C5D8-1BF0-C3A2-77216D6255DB}"/>
              </a:ext>
            </a:extLst>
          </p:cNvPr>
          <p:cNvSpPr>
            <a:spLocks noGrp="1"/>
          </p:cNvSpPr>
          <p:nvPr>
            <p:ph sz="quarter" idx="15"/>
          </p:nvPr>
        </p:nvSpPr>
        <p:spPr>
          <a:xfrm>
            <a:off x="431800" y="2285022"/>
            <a:ext cx="4900773" cy="39633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6500" y="1675614"/>
            <a:ext cx="4967694" cy="559834"/>
          </a:xfrm>
        </p:spPr>
        <p:txBody>
          <a:bodyPr anchor="b">
            <a:normAutofit/>
          </a:bodyPr>
          <a:lstStyle>
            <a:lvl1pPr marL="0" indent="0">
              <a:lnSpc>
                <a:spcPct val="90000"/>
              </a:lnSpc>
              <a:buNone/>
              <a:defRPr sz="16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3">
            <a:extLst>
              <a:ext uri="{FF2B5EF4-FFF2-40B4-BE49-F238E27FC236}">
                <a16:creationId xmlns:a16="http://schemas.microsoft.com/office/drawing/2014/main" id="{B3527224-4234-3620-766D-DCCA3AFDF896}"/>
              </a:ext>
            </a:extLst>
          </p:cNvPr>
          <p:cNvSpPr>
            <a:spLocks noGrp="1"/>
          </p:cNvSpPr>
          <p:nvPr>
            <p:ph sz="quarter" idx="16"/>
          </p:nvPr>
        </p:nvSpPr>
        <p:spPr>
          <a:xfrm>
            <a:off x="6279401" y="2285022"/>
            <a:ext cx="4982762" cy="39633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9838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420791" y="1113510"/>
            <a:ext cx="8380309" cy="876193"/>
          </a:xfrm>
        </p:spPr>
        <p:txBody>
          <a:bodyPr/>
          <a:lstStyle>
            <a:lvl1pPr>
              <a:defRPr>
                <a:solidFill>
                  <a:schemeClr val="tx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lvl1pPr>
              <a:defRPr>
                <a:solidFill>
                  <a:schemeClr val="tx1"/>
                </a:solidFill>
              </a:defRPr>
            </a:lvl1pPr>
          </a:lstStyle>
          <a:p>
            <a:fld id="{49AFCF02-D35E-46A4-B7A1-1A2B81F8D932}" type="datetime1">
              <a:rPr lang="en-US" smtClean="0"/>
              <a:pPr/>
              <a:t>12/5/2025</a:t>
            </a:fld>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31867294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lvl1pPr>
              <a:defRPr>
                <a:solidFill>
                  <a:schemeClr val="tx1"/>
                </a:solidFill>
              </a:defRPr>
            </a:lvl1pPr>
          </a:lstStyle>
          <a:p>
            <a:fld id="{2A57AF51-4D04-4E0C-B33D-81940CAB4B07}" type="datetime1">
              <a:rPr lang="en-US" smtClean="0"/>
              <a:pPr/>
              <a:t>12/5/2025</a:t>
            </a:fld>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1287932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5">
    <p:spTree>
      <p:nvGrpSpPr>
        <p:cNvPr id="1" name=""/>
        <p:cNvGrpSpPr/>
        <p:nvPr/>
      </p:nvGrpSpPr>
      <p:grpSpPr>
        <a:xfrm>
          <a:off x="0" y="0"/>
          <a:ext cx="0" cy="0"/>
          <a:chOff x="0" y="0"/>
          <a:chExt cx="0" cy="0"/>
        </a:xfrm>
      </p:grpSpPr>
      <p:pic>
        <p:nvPicPr>
          <p:cNvPr id="10" name="Picture 9" descr="A red and purple light&#10;&#10;AI-generated content may be incorrect.">
            <a:extLst>
              <a:ext uri="{FF2B5EF4-FFF2-40B4-BE49-F238E27FC236}">
                <a16:creationId xmlns:a16="http://schemas.microsoft.com/office/drawing/2014/main" id="{34DC879D-8888-CA20-363B-ADD601ABDB14}"/>
              </a:ext>
            </a:extLst>
          </p:cNvPr>
          <p:cNvPicPr>
            <a:picLocks noChangeAspect="1"/>
          </p:cNvPicPr>
          <p:nvPr userDrawn="1"/>
        </p:nvPicPr>
        <p:blipFill>
          <a:blip r:embed="rId2">
            <a:extLst>
              <a:ext uri="{28A0092B-C50C-407E-A947-70E740481C1C}">
                <a14:useLocalDpi xmlns:a14="http://schemas.microsoft.com/office/drawing/2010/main" val="0"/>
              </a:ext>
            </a:extLst>
          </a:blip>
          <a:srcRect l="389" t="34949" r="912"/>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3491" y="2122471"/>
            <a:ext cx="7348909" cy="1672640"/>
          </a:xfrm>
        </p:spPr>
        <p:txBody>
          <a:bodyPr vert="horz" lIns="91440" tIns="45720" rIns="91440" bIns="45720" rtlCol="0" anchor="t">
            <a:normAutofit/>
          </a:bodyPr>
          <a:lstStyle>
            <a:lvl1pPr>
              <a:defRPr lang="en-US" sz="5400" baseline="0" dirty="0">
                <a:solidFill>
                  <a:schemeClr val="tx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816399" y="2122470"/>
            <a:ext cx="2052235" cy="1672640"/>
          </a:xfrm>
        </p:spPr>
        <p:txBody>
          <a:bodyPr vert="horz" lIns="91440" tIns="45720" rIns="91440" bIns="45720" rtlCol="0" anchor="t">
            <a:normAutofit/>
          </a:bodyPr>
          <a:lstStyle>
            <a:lvl1pPr marL="0" indent="0">
              <a:buNone/>
              <a:defRPr lang="en-US" sz="1200" dirty="0">
                <a:solidFill>
                  <a:schemeClr val="tx1"/>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422284" y="233990"/>
            <a:ext cx="2578688"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8801100" y="216573"/>
            <a:ext cx="1562100" cy="338328"/>
          </a:xfrm>
        </p:spPr>
        <p:txBody>
          <a:bodyPr/>
          <a:lstStyle>
            <a:lvl1pPr>
              <a:defRPr>
                <a:solidFill>
                  <a:schemeClr val="tx1"/>
                </a:solidFill>
              </a:defRPr>
            </a:lvl1pPr>
          </a:lstStyle>
          <a:p>
            <a:fld id="{9192309C-B050-4356-96E7-0276C1563BD7}" type="datetime1">
              <a:rPr lang="en-US" smtClean="0"/>
              <a:pPr/>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42224008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32393" y="1115568"/>
            <a:ext cx="3363393" cy="1371600"/>
          </a:xfrm>
        </p:spPr>
        <p:txBody>
          <a:bodyPr anchor="t">
            <a:normAutofit/>
          </a:bodyPr>
          <a:lstStyle>
            <a:lvl1pPr>
              <a:defRPr sz="300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4838700" y="214858"/>
            <a:ext cx="1485900" cy="338328"/>
          </a:xfrm>
        </p:spPr>
        <p:txBody>
          <a:bodyPr/>
          <a:lstStyle>
            <a:lvl1pPr>
              <a:defRPr>
                <a:solidFill>
                  <a:schemeClr val="tx1"/>
                </a:solidFill>
              </a:defRPr>
            </a:lvl1pPr>
          </a:lstStyle>
          <a:p>
            <a:fld id="{91495C13-5B9F-4AD1-A2E2-FB0B577AF6CA}" type="datetime1">
              <a:rPr lang="en-US" smtClean="0"/>
              <a:pPr/>
              <a:t>12/5/2025</a:t>
            </a:fld>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32393" y="2563585"/>
            <a:ext cx="3363393" cy="3684815"/>
          </a:xfrm>
        </p:spPr>
        <p:txBody>
          <a:bodyPr anchor="b">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838700" y="1104900"/>
            <a:ext cx="6934200" cy="5201282"/>
          </a:xfrm>
        </p:spPr>
        <p:txBody>
          <a:bodyPr vert="horz" lIns="91440" tIns="45720" rIns="91440" bIns="45720" rtlCol="0">
            <a:normAutofit/>
          </a:bodyPr>
          <a:lstStyle>
            <a:lvl1pPr>
              <a:defRPr lang="en-US" sz="1400" dirty="0">
                <a:solidFill>
                  <a:schemeClr val="tx1"/>
                </a:solidFill>
              </a:defRPr>
            </a:lvl1pPr>
            <a:lvl2pPr>
              <a:defRPr lang="en-US" sz="1200" dirty="0">
                <a:solidFill>
                  <a:schemeClr val="tx1"/>
                </a:solidFill>
              </a:defRPr>
            </a:lvl2pPr>
            <a:lvl3pPr>
              <a:defRPr lang="en-US" sz="1200" dirty="0">
                <a:solidFill>
                  <a:schemeClr val="tx1"/>
                </a:solidFill>
              </a:defRPr>
            </a:lvl3pPr>
            <a:lvl4pPr>
              <a:defRPr lang="en-US" sz="1200" dirty="0">
                <a:solidFill>
                  <a:schemeClr val="tx1"/>
                </a:solidFill>
              </a:defRPr>
            </a:lvl4pPr>
            <a:lvl5pPr>
              <a:defRPr lang="en-US" sz="1200"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8671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1104901"/>
            <a:ext cx="2932434" cy="1600200"/>
          </a:xfrm>
        </p:spPr>
        <p:txBody>
          <a:bodyPr anchor="t">
            <a:normAutofit/>
          </a:bodyPr>
          <a:lstStyle>
            <a:lvl1pPr>
              <a:defRPr sz="3000">
                <a:solidFill>
                  <a:schemeClr val="tx1"/>
                </a:solidFill>
              </a:defRPr>
            </a:lvl1pPr>
          </a:lstStyle>
          <a:p>
            <a:r>
              <a:rPr lang="en-US"/>
              <a:t>Click to edit Master title style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429768" y="219456"/>
            <a:ext cx="2016929" cy="338328"/>
          </a:xfrm>
        </p:spPr>
        <p:txBody>
          <a:bodyPr/>
          <a:lstStyle>
            <a:lvl1pPr>
              <a:defRPr>
                <a:solidFill>
                  <a:schemeClr val="tx1"/>
                </a:solidFill>
              </a:defRPr>
            </a:lvl1pPr>
          </a:lstStyle>
          <a:p>
            <a:r>
              <a:rPr lang="en-US"/>
              <a:t>Sample Footer Text</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4838700" y="219456"/>
            <a:ext cx="1429845" cy="338328"/>
          </a:xfrm>
        </p:spPr>
        <p:txBody>
          <a:bodyPr/>
          <a:lstStyle>
            <a:lvl1pPr>
              <a:defRPr>
                <a:solidFill>
                  <a:schemeClr val="tx1"/>
                </a:solidFill>
              </a:defRPr>
            </a:lvl1pPr>
          </a:lstStyle>
          <a:p>
            <a:fld id="{4D189146-EED2-4B95-95A3-EC3C7CBF180D}" type="datetime1">
              <a:rPr lang="en-US" smtClean="0"/>
              <a:pPr/>
              <a:t>12/5/2025</a:t>
            </a:fld>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1287593" y="216280"/>
            <a:ext cx="560633" cy="338328"/>
          </a:xfrm>
        </p:spPr>
        <p:txBody>
          <a:bodyPr/>
          <a:lstStyle>
            <a:lvl1pPr>
              <a:defRPr>
                <a:solidFill>
                  <a:schemeClr val="tx1"/>
                </a:solidFill>
              </a:defRPr>
            </a:lvl1pPr>
          </a:lstStyle>
          <a:p>
            <a:fld id="{8E274F5D-21DC-40EF-8DBA-AB9BB119E939}" type="slidenum">
              <a:rPr lang="en-US" smtClean="0"/>
              <a:pPr/>
              <a:t>‹#›</a:t>
            </a:fld>
            <a:endParaRPr lang="en-US"/>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866900" y="3345180"/>
            <a:ext cx="2620859" cy="3093720"/>
          </a:xfrm>
        </p:spPr>
        <p:txBody>
          <a:bodyPr anchor="b">
            <a:normAutofit/>
          </a:bodyPr>
          <a:lstStyle>
            <a:lvl1pPr marL="0" indent="0" algn="r">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7">
            <a:extLst>
              <a:ext uri="{FF2B5EF4-FFF2-40B4-BE49-F238E27FC236}">
                <a16:creationId xmlns:a16="http://schemas.microsoft.com/office/drawing/2014/main" id="{3A723B90-4D46-48FC-60FC-714099462E4C}"/>
              </a:ext>
            </a:extLst>
          </p:cNvPr>
          <p:cNvSpPr>
            <a:spLocks noGrp="1"/>
          </p:cNvSpPr>
          <p:nvPr>
            <p:ph type="pic" idx="1" hasCustomPrompt="1"/>
          </p:nvPr>
        </p:nvSpPr>
        <p:spPr>
          <a:xfrm>
            <a:off x="4924129" y="1104900"/>
            <a:ext cx="7267870" cy="5753100"/>
          </a:xfrm>
          <a:custGeom>
            <a:avLst/>
            <a:gdLst>
              <a:gd name="connsiteX0" fmla="*/ 0 w 7353300"/>
              <a:gd name="connsiteY0" fmla="*/ 0 h 5901550"/>
              <a:gd name="connsiteX1" fmla="*/ 7353300 w 7353300"/>
              <a:gd name="connsiteY1" fmla="*/ 0 h 5901550"/>
              <a:gd name="connsiteX2" fmla="*/ 7353300 w 7353300"/>
              <a:gd name="connsiteY2" fmla="*/ 5901550 h 5901550"/>
              <a:gd name="connsiteX3" fmla="*/ 0 w 7353300"/>
              <a:gd name="connsiteY3" fmla="*/ 5901550 h 5901550"/>
            </a:gdLst>
            <a:ahLst/>
            <a:cxnLst>
              <a:cxn ang="0">
                <a:pos x="connsiteX0" y="connsiteY0"/>
              </a:cxn>
              <a:cxn ang="0">
                <a:pos x="connsiteX1" y="connsiteY1"/>
              </a:cxn>
              <a:cxn ang="0">
                <a:pos x="connsiteX2" y="connsiteY2"/>
              </a:cxn>
              <a:cxn ang="0">
                <a:pos x="connsiteX3" y="connsiteY3"/>
              </a:cxn>
            </a:cxnLst>
            <a:rect l="l" t="t" r="r" b="b"/>
            <a:pathLst>
              <a:path w="7353300" h="5901550">
                <a:moveTo>
                  <a:pt x="0" y="0"/>
                </a:moveTo>
                <a:lnTo>
                  <a:pt x="7353300" y="0"/>
                </a:lnTo>
                <a:lnTo>
                  <a:pt x="7353300" y="5901550"/>
                </a:lnTo>
                <a:lnTo>
                  <a:pt x="0" y="5901550"/>
                </a:lnTo>
                <a:close/>
              </a:path>
            </a:pathLst>
          </a:custGeom>
          <a:blipFill dpi="0" rotWithShape="1">
            <a:blip r:embed="rId2">
              <a:alphaModFix amt="60000"/>
            </a:blip>
            <a:srcRect/>
            <a:stretch>
              <a:fillRect/>
            </a:stretch>
          </a:blipFill>
        </p:spPr>
        <p:txBody>
          <a:bodyPr wrap="square">
            <a:noAutofit/>
          </a:bodyPr>
          <a:lstStyle>
            <a:lvl1pPr marL="0" indent="0">
              <a:buNone/>
              <a:defRPr sz="1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Tree>
    <p:extLst>
      <p:ext uri="{BB962C8B-B14F-4D97-AF65-F5344CB8AC3E}">
        <p14:creationId xmlns:p14="http://schemas.microsoft.com/office/powerpoint/2010/main" val="32475306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pic>
        <p:nvPicPr>
          <p:cNvPr id="7" name="Picture 6" descr="A red and purple light&#10;&#10;AI-generated content may be incorrect.">
            <a:extLst>
              <a:ext uri="{FF2B5EF4-FFF2-40B4-BE49-F238E27FC236}">
                <a16:creationId xmlns:a16="http://schemas.microsoft.com/office/drawing/2014/main" id="{CC69B319-31FA-514C-5A82-30B4D1B20A23}"/>
              </a:ext>
            </a:extLst>
          </p:cNvPr>
          <p:cNvPicPr>
            <a:picLocks noChangeAspect="1"/>
          </p:cNvPicPr>
          <p:nvPr userDrawn="1"/>
        </p:nvPicPr>
        <p:blipFill>
          <a:blip r:embed="rId2">
            <a:extLst>
              <a:ext uri="{28A0092B-C50C-407E-A947-70E740481C1C}">
                <a14:useLocalDpi xmlns:a14="http://schemas.microsoft.com/office/drawing/2010/main" val="0"/>
              </a:ext>
            </a:extLst>
          </a:blip>
          <a:srcRect r="7892"/>
          <a:stretch>
            <a:fillRect/>
          </a:stretch>
        </p:blipFill>
        <p:spPr>
          <a:xfrm flipH="1">
            <a:off x="-1" y="0"/>
            <a:ext cx="12191999" cy="685800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2393" y="758952"/>
            <a:ext cx="7609668" cy="1734866"/>
          </a:xfrm>
        </p:spPr>
        <p:txBody>
          <a:bodyPr anchor="t">
            <a:noAutofit/>
          </a:bodyPr>
          <a:lstStyle>
            <a:lvl1pPr>
              <a:defRPr sz="7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EDABFCF2-BE01-43CB-85B3-49CC0FE55050}" type="datetime1">
              <a:rPr lang="en-US" smtClean="0"/>
              <a:pPr/>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19100" y="2705101"/>
            <a:ext cx="8801100" cy="2947550"/>
          </a:xfrm>
        </p:spPr>
        <p:txBody>
          <a:bodyPr vert="horz" lIns="91440" tIns="45720" rIns="91440" bIns="45720" rtlCol="0">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9825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clusion 2">
    <p:spTree>
      <p:nvGrpSpPr>
        <p:cNvPr id="1" name=""/>
        <p:cNvGrpSpPr/>
        <p:nvPr/>
      </p:nvGrpSpPr>
      <p:grpSpPr>
        <a:xfrm>
          <a:off x="0" y="0"/>
          <a:ext cx="0" cy="0"/>
          <a:chOff x="0" y="0"/>
          <a:chExt cx="0" cy="0"/>
        </a:xfrm>
      </p:grpSpPr>
      <p:pic>
        <p:nvPicPr>
          <p:cNvPr id="3" name="Picture 2" descr="A red and purple light&#10;&#10;AI-generated content may be incorrect.">
            <a:extLst>
              <a:ext uri="{FF2B5EF4-FFF2-40B4-BE49-F238E27FC236}">
                <a16:creationId xmlns:a16="http://schemas.microsoft.com/office/drawing/2014/main" id="{86565871-9318-EC0D-5245-A159818CA83F}"/>
              </a:ext>
            </a:extLst>
          </p:cNvPr>
          <p:cNvPicPr>
            <a:picLocks noChangeAspect="1"/>
          </p:cNvPicPr>
          <p:nvPr userDrawn="1"/>
        </p:nvPicPr>
        <p:blipFill>
          <a:blip r:embed="rId2">
            <a:extLst>
              <a:ext uri="{28A0092B-C50C-407E-A947-70E740481C1C}">
                <a14:useLocalDpi xmlns:a14="http://schemas.microsoft.com/office/drawing/2010/main" val="0"/>
              </a:ext>
            </a:extLst>
          </a:blip>
          <a:srcRect r="7892"/>
          <a:stretch>
            <a:fillRect/>
          </a:stretch>
        </p:blipFill>
        <p:spPr>
          <a:xfrm flipH="1">
            <a:off x="-1" y="0"/>
            <a:ext cx="12191999" cy="6858000"/>
          </a:xfrm>
          <a:prstGeom prst="rect">
            <a:avLst/>
          </a:prstGeom>
        </p:spPr>
      </p:pic>
      <p:sp>
        <p:nvSpPr>
          <p:cNvPr id="9" name="Title 8">
            <a:extLst>
              <a:ext uri="{FF2B5EF4-FFF2-40B4-BE49-F238E27FC236}">
                <a16:creationId xmlns:a16="http://schemas.microsoft.com/office/drawing/2014/main" id="{687F1B09-5020-D2DD-189E-7226AD232923}"/>
              </a:ext>
            </a:extLst>
          </p:cNvPr>
          <p:cNvSpPr>
            <a:spLocks noGrp="1"/>
          </p:cNvSpPr>
          <p:nvPr>
            <p:ph type="title"/>
          </p:nvPr>
        </p:nvSpPr>
        <p:spPr>
          <a:xfrm>
            <a:off x="420792" y="2704772"/>
            <a:ext cx="5465660" cy="2733384"/>
          </a:xfrm>
        </p:spPr>
        <p:txBody>
          <a:bodyPr/>
          <a:lstStyle>
            <a:lvl1pPr>
              <a:defRPr sz="7200">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D119A0F5-9D15-4E68-95BA-31AD4F5D84D0}" type="datetime1">
              <a:rPr lang="en-US" smtClean="0"/>
              <a:pPr/>
              <a:t>12/5/2025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
        <p:nvSpPr>
          <p:cNvPr id="12" name="Content Placeholder 11">
            <a:extLst>
              <a:ext uri="{FF2B5EF4-FFF2-40B4-BE49-F238E27FC236}">
                <a16:creationId xmlns:a16="http://schemas.microsoft.com/office/drawing/2014/main" id="{8492B719-9068-0A96-E408-4EB3E9F85BE9}"/>
              </a:ext>
            </a:extLst>
          </p:cNvPr>
          <p:cNvSpPr>
            <a:spLocks noGrp="1"/>
          </p:cNvSpPr>
          <p:nvPr>
            <p:ph sz="quarter" idx="15"/>
          </p:nvPr>
        </p:nvSpPr>
        <p:spPr>
          <a:xfrm>
            <a:off x="6305550" y="2705100"/>
            <a:ext cx="4410075" cy="15621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203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6">
    <p:spTree>
      <p:nvGrpSpPr>
        <p:cNvPr id="1" name=""/>
        <p:cNvGrpSpPr/>
        <p:nvPr/>
      </p:nvGrpSpPr>
      <p:grpSpPr>
        <a:xfrm>
          <a:off x="0" y="0"/>
          <a:ext cx="0" cy="0"/>
          <a:chOff x="0" y="0"/>
          <a:chExt cx="0" cy="0"/>
        </a:xfrm>
      </p:grpSpPr>
      <p:pic>
        <p:nvPicPr>
          <p:cNvPr id="9" name="Picture 8" descr="A black circle in a purple and orange color&#10;&#10;AI-generated content may be incorrect.">
            <a:extLst>
              <a:ext uri="{FF2B5EF4-FFF2-40B4-BE49-F238E27FC236}">
                <a16:creationId xmlns:a16="http://schemas.microsoft.com/office/drawing/2014/main" id="{86116429-CFD9-2016-C240-A97B232DE426}"/>
              </a:ext>
            </a:extLst>
          </p:cNvPr>
          <p:cNvPicPr>
            <a:picLocks noChangeAspect="1"/>
          </p:cNvPicPr>
          <p:nvPr userDrawn="1"/>
        </p:nvPicPr>
        <p:blipFill>
          <a:blip r:embed="rId2">
            <a:extLst>
              <a:ext uri="{28A0092B-C50C-407E-A947-70E740481C1C}">
                <a14:useLocalDpi xmlns:a14="http://schemas.microsoft.com/office/drawing/2010/main" val="0"/>
              </a:ext>
            </a:extLst>
          </a:blip>
          <a:srcRect l="17111" t="2700" r="25757" b="19631"/>
          <a:stretch>
            <a:fillRect/>
          </a:stretch>
        </p:blipFill>
        <p:spPr>
          <a:xfrm rot="10800000" flipH="1">
            <a:off x="0" y="-1713"/>
            <a:ext cx="12205716" cy="6858000"/>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66693" y="2705100"/>
            <a:ext cx="11562393" cy="4152900"/>
          </a:xfrm>
        </p:spPr>
        <p:txBody>
          <a:bodyPr vert="horz" lIns="91440" tIns="45720" rIns="91440" bIns="45720" rtlCol="0" anchor="b">
            <a:normAutofit/>
          </a:bodyPr>
          <a:lstStyle>
            <a:lvl1pPr>
              <a:defRPr lang="en-US" sz="11500" baseline="0" dirty="0">
                <a:solidFill>
                  <a:schemeClr val="tx1"/>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53135" y="564350"/>
            <a:ext cx="3645744" cy="905862"/>
          </a:xfrm>
        </p:spPr>
        <p:txBody>
          <a:bodyPr vert="horz" lIns="91440" tIns="45720" rIns="91440" bIns="45720" rtlCol="0" anchor="t">
            <a:normAutofit/>
          </a:bodyPr>
          <a:lstStyle>
            <a:lvl1pPr marL="0" indent="0">
              <a:buNone/>
              <a:defRPr lang="en-US" sz="1400" dirty="0">
                <a:solidFill>
                  <a:schemeClr val="tx1"/>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369462" y="197680"/>
            <a:ext cx="2561771" cy="338328"/>
          </a:xfrm>
        </p:spPr>
        <p:txBody>
          <a:bodyPr/>
          <a:lstStyle>
            <a:lvl1pPr>
              <a:defRPr>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706100" y="209088"/>
            <a:ext cx="1022986" cy="338328"/>
          </a:xfrm>
        </p:spPr>
        <p:txBody>
          <a:bodyPr/>
          <a:lstStyle>
            <a:lvl1pPr>
              <a:defRPr>
                <a:solidFill>
                  <a:schemeClr val="tx1"/>
                </a:solidFill>
              </a:defRPr>
            </a:lvl1pPr>
          </a:lstStyle>
          <a:p>
            <a:fld id="{EFFF4B2E-F868-48E9-9355-A1AA601AAA8B}" type="datetime1">
              <a:rPr lang="en-US" smtClean="0"/>
              <a:pPr/>
              <a:t>12/5/2025</a:t>
            </a:fld>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375303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6858000"/>
          </a:xfrm>
          <a:blipFill>
            <a:blip r:embed="rId2">
              <a:alphaModFix amt="70000"/>
            </a:blip>
            <a:stretch>
              <a:fillRect/>
            </a:stretch>
          </a:blipFill>
        </p:spPr>
        <p:txBody>
          <a:bodyPr tIns="365760"/>
          <a:lstStyle>
            <a:lvl1pPr>
              <a:defRPr>
                <a:solidFill>
                  <a:schemeClr val="tx1"/>
                </a:solidFill>
              </a:defRPr>
            </a:lvl1pPr>
          </a:lstStyle>
          <a:p>
            <a:r>
              <a:rPr lang="en-US"/>
              <a:t>    </a:t>
            </a:r>
          </a:p>
        </p:txBody>
      </p:sp>
      <p:sp>
        <p:nvSpPr>
          <p:cNvPr id="5" name="Title 4">
            <a:extLst>
              <a:ext uri="{FF2B5EF4-FFF2-40B4-BE49-F238E27FC236}">
                <a16:creationId xmlns:a16="http://schemas.microsoft.com/office/drawing/2014/main" id="{F6AD7145-734D-256B-1335-1014B6A328FF}"/>
              </a:ext>
            </a:extLst>
          </p:cNvPr>
          <p:cNvSpPr>
            <a:spLocks noGrp="1"/>
          </p:cNvSpPr>
          <p:nvPr>
            <p:ph type="title"/>
          </p:nvPr>
        </p:nvSpPr>
        <p:spPr>
          <a:xfrm>
            <a:off x="0" y="0"/>
            <a:ext cx="12188952" cy="3429000"/>
          </a:xfrm>
          <a:gradFill>
            <a:gsLst>
              <a:gs pos="55000">
                <a:srgbClr val="000000">
                  <a:alpha val="53000"/>
                </a:srgbClr>
              </a:gs>
              <a:gs pos="87000">
                <a:srgbClr val="000000">
                  <a:alpha val="63922"/>
                </a:srgbClr>
              </a:gs>
              <a:gs pos="23000">
                <a:srgbClr val="000000">
                  <a:alpha val="0"/>
                </a:srgbClr>
              </a:gs>
            </a:gsLst>
            <a:lin ang="15900000" scaled="0"/>
          </a:gradFill>
        </p:spPr>
        <p:txBody>
          <a:bodyPr lIns="457200" tIns="685800" rIns="5029200" bIns="0"/>
          <a:lstStyle>
            <a:lvl1pPr>
              <a:defRPr sz="4000">
                <a:solidFill>
                  <a:schemeClr val="tx1"/>
                </a:solidFill>
              </a:defRPr>
            </a:lvl1pPr>
          </a:lstStyle>
          <a:p>
            <a:r>
              <a:rPr lang="en-US"/>
              <a:t>Click to edit Master title style</a:t>
            </a:r>
          </a:p>
        </p:txBody>
      </p:sp>
      <p:sp>
        <p:nvSpPr>
          <p:cNvPr id="10" name="Subtitle 2">
            <a:extLst>
              <a:ext uri="{FF2B5EF4-FFF2-40B4-BE49-F238E27FC236}">
                <a16:creationId xmlns:a16="http://schemas.microsoft.com/office/drawing/2014/main" id="{5C312AD0-A2D2-0388-F1F0-E17A9F78932E}"/>
              </a:ext>
            </a:extLst>
          </p:cNvPr>
          <p:cNvSpPr>
            <a:spLocks noGrp="1"/>
          </p:cNvSpPr>
          <p:nvPr>
            <p:ph type="subTitle" idx="1"/>
          </p:nvPr>
        </p:nvSpPr>
        <p:spPr>
          <a:xfrm>
            <a:off x="8324192" y="-1"/>
            <a:ext cx="3740652" cy="3050627"/>
          </a:xfrm>
        </p:spPr>
        <p:txBody>
          <a:bodyPr vert="horz" lIns="594360" tIns="685800" rIns="320040" bIns="0" rtlCol="0" anchor="t">
            <a:normAutofit/>
          </a:bodyPr>
          <a:lstStyle>
            <a:lvl1pPr marL="0" indent="0">
              <a:buNone/>
              <a:defRPr lang="en-US" sz="1400" dirty="0">
                <a:solidFill>
                  <a:schemeClr val="tx1"/>
                </a:solidFill>
              </a:defRPr>
            </a:lvl1pPr>
          </a:lstStyle>
          <a:p>
            <a:pPr lvl="0"/>
            <a:r>
              <a:rPr lang="en-US"/>
              <a:t>Click to edit Master subtitle style</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a:xfrm>
            <a:off x="419100" y="220344"/>
            <a:ext cx="2552700" cy="365760"/>
          </a:xfrm>
        </p:spPr>
        <p:txBody>
          <a:bodyPr/>
          <a:lstStyle>
            <a:lvl1pPr>
              <a:defRPr>
                <a:solidFill>
                  <a:schemeClr val="tx1"/>
                </a:solidFill>
              </a:defRPr>
            </a:lvl1pPr>
          </a:lstStyle>
          <a:p>
            <a:r>
              <a:rPr lang="en-US"/>
              <a:t>Sample Footer Text</a:t>
            </a:r>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a:xfrm>
            <a:off x="8810065" y="219456"/>
            <a:ext cx="1905000" cy="365760"/>
          </a:xfrm>
        </p:spPr>
        <p:txBody>
          <a:bodyPr/>
          <a:lstStyle>
            <a:lvl1pPr>
              <a:defRPr>
                <a:solidFill>
                  <a:schemeClr val="tx1"/>
                </a:solidFill>
              </a:defRPr>
            </a:lvl1pPr>
          </a:lstStyle>
          <a:p>
            <a:fld id="{21560963-1EEA-4BDE-8FF9-3FEE13B5D43C}" type="datetime1">
              <a:rPr lang="en-US" smtClean="0"/>
              <a:pPr/>
              <a:t>12/5/2025</a:t>
            </a:fld>
            <a:endParaRPr lang="en-US"/>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a:xfrm>
            <a:off x="11288609" y="215988"/>
            <a:ext cx="555948" cy="337198"/>
          </a:xfrm>
        </p:spPr>
        <p:txBody>
          <a:bodyPr/>
          <a:lstStyle>
            <a:lvl1pPr>
              <a:defRPr>
                <a:solidFill>
                  <a:schemeClr val="tx1"/>
                </a:solidFill>
              </a:defRPr>
            </a:lvl1pPr>
          </a:lstStyle>
          <a:p>
            <a:fld id="{5E0677F5-4A8A-4BF1-96BE-3BAE8FBAFE2E}" type="slidenum">
              <a:rPr lang="en-US" smtClean="0"/>
              <a:pPr/>
              <a:t>‹#›</a:t>
            </a:fld>
            <a:endParaRPr lang="en-US"/>
          </a:p>
        </p:txBody>
      </p:sp>
    </p:spTree>
    <p:extLst>
      <p:ext uri="{BB962C8B-B14F-4D97-AF65-F5344CB8AC3E}">
        <p14:creationId xmlns:p14="http://schemas.microsoft.com/office/powerpoint/2010/main" val="2953023037"/>
      </p:ext>
    </p:extLst>
  </p:cSld>
  <p:clrMapOvr>
    <a:masterClrMapping/>
  </p:clrMapOvr>
  <p:extLst>
    <p:ext uri="{DCECCB84-F9BA-43D5-87BE-67443E8EF086}">
      <p15:sldGuideLst xmlns:p15="http://schemas.microsoft.com/office/powerpoint/2012/main">
        <p15:guide id="6"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C87932-7DAB-7F93-5E51-7AEEA5AC7FEA}"/>
              </a:ext>
            </a:extLst>
          </p:cNvPr>
          <p:cNvSpPr>
            <a:spLocks noGrp="1"/>
          </p:cNvSpPr>
          <p:nvPr>
            <p:ph type="pic" sz="quarter" idx="13" hasCustomPrompt="1"/>
          </p:nvPr>
        </p:nvSpPr>
        <p:spPr>
          <a:xfrm>
            <a:off x="0" y="0"/>
            <a:ext cx="12188952" cy="6858000"/>
          </a:xfrm>
          <a:blipFill>
            <a:blip r:embed="rId2">
              <a:alphaModFix amt="70000"/>
            </a:blip>
            <a:stretch>
              <a:fillRect/>
            </a:stretch>
          </a:blipFill>
        </p:spPr>
        <p:txBody>
          <a:bodyPr tIns="365760"/>
          <a:lstStyle>
            <a:lvl1pPr>
              <a:defRPr>
                <a:solidFill>
                  <a:schemeClr val="tx1"/>
                </a:solidFill>
              </a:defRPr>
            </a:lvl1pPr>
          </a:lstStyle>
          <a:p>
            <a:r>
              <a:rPr lang="en-US"/>
              <a:t>   </a:t>
            </a:r>
          </a:p>
        </p:txBody>
      </p:sp>
      <p:sp>
        <p:nvSpPr>
          <p:cNvPr id="5" name="Title 4">
            <a:extLst>
              <a:ext uri="{FF2B5EF4-FFF2-40B4-BE49-F238E27FC236}">
                <a16:creationId xmlns:a16="http://schemas.microsoft.com/office/drawing/2014/main" id="{AEDC0447-22FD-BF05-BC68-3FDEDEDFC540}"/>
              </a:ext>
            </a:extLst>
          </p:cNvPr>
          <p:cNvSpPr>
            <a:spLocks noGrp="1"/>
          </p:cNvSpPr>
          <p:nvPr>
            <p:ph type="title"/>
          </p:nvPr>
        </p:nvSpPr>
        <p:spPr>
          <a:xfrm>
            <a:off x="1" y="0"/>
            <a:ext cx="5323784" cy="6858000"/>
          </a:xfrm>
          <a:gradFill>
            <a:gsLst>
              <a:gs pos="41000">
                <a:srgbClr val="000000">
                  <a:alpha val="46000"/>
                </a:srgbClr>
              </a:gs>
              <a:gs pos="71000">
                <a:srgbClr val="000000">
                  <a:alpha val="58000"/>
                </a:srgbClr>
              </a:gs>
              <a:gs pos="100000">
                <a:srgbClr val="000000">
                  <a:alpha val="61000"/>
                </a:srgbClr>
              </a:gs>
              <a:gs pos="10000">
                <a:srgbClr val="000000">
                  <a:alpha val="0"/>
                </a:srgbClr>
              </a:gs>
            </a:gsLst>
            <a:lin ang="10800000" scaled="0"/>
          </a:gradFill>
        </p:spPr>
        <p:txBody>
          <a:bodyPr lIns="457200" tIns="1371600" rIns="822960" bIns="914400" anchor="b"/>
          <a:lstStyle>
            <a:lvl1pPr>
              <a:defRPr sz="4000">
                <a:solidFill>
                  <a:schemeClr val="tx1"/>
                </a:solidFill>
              </a:defRPr>
            </a:lvl1pPr>
          </a:lstStyle>
          <a:p>
            <a:r>
              <a:rPr lang="en-US"/>
              <a:t>Click to edit Master title style</a:t>
            </a:r>
          </a:p>
        </p:txBody>
      </p:sp>
      <p:sp>
        <p:nvSpPr>
          <p:cNvPr id="10" name="Subtitle 2">
            <a:extLst>
              <a:ext uri="{FF2B5EF4-FFF2-40B4-BE49-F238E27FC236}">
                <a16:creationId xmlns:a16="http://schemas.microsoft.com/office/drawing/2014/main" id="{3A1999F2-A538-F369-DF48-BB68DFFF8D80}"/>
              </a:ext>
            </a:extLst>
          </p:cNvPr>
          <p:cNvSpPr>
            <a:spLocks noGrp="1"/>
          </p:cNvSpPr>
          <p:nvPr>
            <p:ph type="subTitle" idx="1"/>
          </p:nvPr>
        </p:nvSpPr>
        <p:spPr>
          <a:xfrm>
            <a:off x="419099" y="6032498"/>
            <a:ext cx="4419599" cy="579757"/>
          </a:xfrm>
        </p:spPr>
        <p:txBody>
          <a:bodyPr vert="horz" lIns="91440" tIns="0" rIns="91440" bIns="0" rtlCol="0" anchor="t">
            <a:normAutofit/>
          </a:bodyPr>
          <a:lstStyle>
            <a:lvl1pPr marL="0" indent="0">
              <a:lnSpc>
                <a:spcPct val="120000"/>
              </a:lnSpc>
              <a:buNone/>
              <a:defRPr lang="en-US" sz="1400" dirty="0">
                <a:solidFill>
                  <a:schemeClr val="tx1"/>
                </a:solidFill>
              </a:defRPr>
            </a:lvl1pPr>
          </a:lstStyle>
          <a:p>
            <a:pPr lvl="0"/>
            <a:r>
              <a:rPr lang="en-US"/>
              <a:t>Click to edit Master subtitle style</a:t>
            </a:r>
          </a:p>
        </p:txBody>
      </p:sp>
      <p:sp>
        <p:nvSpPr>
          <p:cNvPr id="8" name="Footer Placeholder 7">
            <a:extLst>
              <a:ext uri="{FF2B5EF4-FFF2-40B4-BE49-F238E27FC236}">
                <a16:creationId xmlns:a16="http://schemas.microsoft.com/office/drawing/2014/main" id="{E972D5EE-6935-237E-C4A2-C61261249F33}"/>
              </a:ext>
            </a:extLst>
          </p:cNvPr>
          <p:cNvSpPr>
            <a:spLocks noGrp="1"/>
          </p:cNvSpPr>
          <p:nvPr>
            <p:ph type="ftr" sz="quarter" idx="15"/>
          </p:nvPr>
        </p:nvSpPr>
        <p:spPr>
          <a:xfrm>
            <a:off x="419100" y="220344"/>
            <a:ext cx="2552700" cy="365760"/>
          </a:xfrm>
        </p:spPr>
        <p:txBody>
          <a:bodyPr/>
          <a:lstStyle>
            <a:lvl1pPr>
              <a:defRPr>
                <a:solidFill>
                  <a:schemeClr val="tx1"/>
                </a:solidFill>
              </a:defRPr>
            </a:lvl1pPr>
          </a:lstStyle>
          <a:p>
            <a:r>
              <a:rPr lang="en-US"/>
              <a:t>Sample Footer Text</a:t>
            </a:r>
          </a:p>
        </p:txBody>
      </p:sp>
      <p:sp>
        <p:nvSpPr>
          <p:cNvPr id="7" name="Date Placeholder 6">
            <a:extLst>
              <a:ext uri="{FF2B5EF4-FFF2-40B4-BE49-F238E27FC236}">
                <a16:creationId xmlns:a16="http://schemas.microsoft.com/office/drawing/2014/main" id="{0F001462-21CF-5988-0554-7DB1C494B04E}"/>
              </a:ext>
            </a:extLst>
          </p:cNvPr>
          <p:cNvSpPr>
            <a:spLocks noGrp="1"/>
          </p:cNvSpPr>
          <p:nvPr>
            <p:ph type="dt" sz="half" idx="14"/>
          </p:nvPr>
        </p:nvSpPr>
        <p:spPr>
          <a:xfrm>
            <a:off x="8801100" y="213072"/>
            <a:ext cx="1905000" cy="365760"/>
          </a:xfrm>
        </p:spPr>
        <p:txBody>
          <a:bodyPr/>
          <a:lstStyle>
            <a:lvl1pPr>
              <a:defRPr>
                <a:solidFill>
                  <a:schemeClr val="tx1"/>
                </a:solidFill>
              </a:defRPr>
            </a:lvl1pPr>
          </a:lstStyle>
          <a:p>
            <a:fld id="{21560963-1EEA-4BDE-8FF9-3FEE13B5D43C}" type="datetime1">
              <a:rPr lang="en-US" smtClean="0"/>
              <a:pPr/>
              <a:t>12/5/2025</a:t>
            </a:fld>
            <a:endParaRPr lang="en-US"/>
          </a:p>
        </p:txBody>
      </p:sp>
      <p:sp>
        <p:nvSpPr>
          <p:cNvPr id="13" name="Slide Number Placeholder 12">
            <a:extLst>
              <a:ext uri="{FF2B5EF4-FFF2-40B4-BE49-F238E27FC236}">
                <a16:creationId xmlns:a16="http://schemas.microsoft.com/office/drawing/2014/main" id="{C81CEA4D-A8A1-D4D2-8F28-C83469372446}"/>
              </a:ext>
            </a:extLst>
          </p:cNvPr>
          <p:cNvSpPr>
            <a:spLocks noGrp="1"/>
          </p:cNvSpPr>
          <p:nvPr>
            <p:ph type="sldNum" sz="quarter" idx="16"/>
          </p:nvPr>
        </p:nvSpPr>
        <p:spPr>
          <a:xfrm>
            <a:off x="11362195" y="215988"/>
            <a:ext cx="448805" cy="365760"/>
          </a:xfrm>
        </p:spPr>
        <p:txBody>
          <a:bodyPr/>
          <a:lstStyle>
            <a:lvl1pPr>
              <a:defRPr>
                <a:solidFill>
                  <a:schemeClr val="tx1"/>
                </a:solidFill>
              </a:defRPr>
            </a:lvl1pPr>
          </a:lstStyle>
          <a:p>
            <a:fld id="{5E0677F5-4A8A-4BF1-96BE-3BAE8FBAFE2E}" type="slidenum">
              <a:rPr lang="en-US" smtClean="0"/>
              <a:pPr/>
              <a:t>‹#›</a:t>
            </a:fld>
            <a:endParaRPr lang="en-US"/>
          </a:p>
        </p:txBody>
      </p:sp>
    </p:spTree>
    <p:extLst>
      <p:ext uri="{BB962C8B-B14F-4D97-AF65-F5344CB8AC3E}">
        <p14:creationId xmlns:p14="http://schemas.microsoft.com/office/powerpoint/2010/main" val="361170046"/>
      </p:ext>
    </p:extLst>
  </p:cSld>
  <p:clrMapOvr>
    <a:masterClrMapping/>
  </p:clrMapOvr>
  <p:extLst>
    <p:ext uri="{DCECCB84-F9BA-43D5-87BE-67443E8EF086}">
      <p15:sldGuideLst xmlns:p15="http://schemas.microsoft.com/office/powerpoint/2012/main">
        <p15:guide id="6"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0791" y="1113510"/>
            <a:ext cx="9942409" cy="87619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417" y="2133600"/>
            <a:ext cx="9942409" cy="4305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432393" y="214858"/>
            <a:ext cx="2726376" cy="338328"/>
          </a:xfrm>
          <a:prstGeom prst="rect">
            <a:avLst/>
          </a:prstGeom>
        </p:spPr>
        <p:txBody>
          <a:bodyPr vert="horz" lIns="91440" tIns="45720" rIns="91440" bIns="45720" rtlCol="0" anchor="ctr"/>
          <a:lstStyle>
            <a:lvl1pPr algn="l" rtl="0">
              <a:defRPr sz="700" cap="all" baseline="0">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01100" y="214858"/>
            <a:ext cx="1920240" cy="338328"/>
          </a:xfrm>
          <a:prstGeom prst="rect">
            <a:avLst/>
          </a:prstGeom>
        </p:spPr>
        <p:txBody>
          <a:bodyPr vert="horz" lIns="91440" tIns="45720" rIns="91440" bIns="45720" rtlCol="0" anchor="ctr"/>
          <a:lstStyle>
            <a:lvl1pPr algn="l" rtl="0">
              <a:defRPr sz="700" cap="all" baseline="0">
                <a:solidFill>
                  <a:schemeClr val="tx1"/>
                </a:solidFill>
              </a:defRPr>
            </a:lvl1pPr>
          </a:lstStyle>
          <a:p>
            <a:fld id="{F288AF9F-2338-4040-A485-373B8EC8151E}" type="datetime1">
              <a:rPr lang="en-US" smtClean="0"/>
              <a:pPr/>
              <a:t>12/5/2025</a:t>
            </a:fld>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291657" y="214858"/>
            <a:ext cx="555948" cy="338328"/>
          </a:xfrm>
          <a:prstGeom prst="rect">
            <a:avLst/>
          </a:prstGeom>
        </p:spPr>
        <p:txBody>
          <a:bodyPr vert="horz" lIns="91440" tIns="45720" rIns="91440" bIns="45720" rtlCol="0" anchor="ctr"/>
          <a:lstStyle>
            <a:lvl1pPr algn="r" rtl="0">
              <a:defRPr sz="700" cap="all" baseline="0">
                <a:solidFill>
                  <a:schemeClr val="tx1"/>
                </a:solidFill>
              </a:defRPr>
            </a:lvl1pPr>
          </a:lstStyle>
          <a:p>
            <a:fld id="{8E274F5D-21DC-40EF-8DBA-AB9BB119E939}" type="slidenum">
              <a:rPr lang="en-US" smtClean="0"/>
              <a:pPr/>
              <a:t>‹#›</a:t>
            </a:fld>
            <a:endParaRPr lang="en-US"/>
          </a:p>
        </p:txBody>
      </p:sp>
    </p:spTree>
    <p:extLst>
      <p:ext uri="{BB962C8B-B14F-4D97-AF65-F5344CB8AC3E}">
        <p14:creationId xmlns:p14="http://schemas.microsoft.com/office/powerpoint/2010/main" val="3989359972"/>
      </p:ext>
    </p:extLst>
  </p:cSld>
  <p:clrMap bg1="dk1" tx1="lt1" bg2="dk2" tx2="lt2" accent1="accent1" accent2="accent2" accent3="accent3" accent4="accent4" accent5="accent5" accent6="accent6" hlink="hlink" folHlink="folHlink"/>
  <p:sldLayoutIdLst>
    <p:sldLayoutId id="2147483656" r:id="rId1"/>
    <p:sldLayoutId id="2147483652" r:id="rId2"/>
    <p:sldLayoutId id="2147483733" r:id="rId3"/>
    <p:sldLayoutId id="2147483657" r:id="rId4"/>
    <p:sldLayoutId id="2147483744" r:id="rId5"/>
    <p:sldLayoutId id="2147483658" r:id="rId6"/>
    <p:sldLayoutId id="2147483732" r:id="rId7"/>
    <p:sldLayoutId id="2147483741" r:id="rId8"/>
    <p:sldLayoutId id="2147483760" r:id="rId9"/>
    <p:sldLayoutId id="2147483745" r:id="rId10"/>
    <p:sldLayoutId id="2147483654" r:id="rId11"/>
    <p:sldLayoutId id="2147483759" r:id="rId12"/>
    <p:sldLayoutId id="2147483707" r:id="rId13"/>
    <p:sldLayoutId id="2147483659" r:id="rId14"/>
    <p:sldLayoutId id="2147483764" r:id="rId15"/>
    <p:sldLayoutId id="2147483660" r:id="rId16"/>
    <p:sldLayoutId id="2147483765" r:id="rId17"/>
    <p:sldLayoutId id="2147483661" r:id="rId18"/>
    <p:sldLayoutId id="2147483662" r:id="rId19"/>
    <p:sldLayoutId id="2147483742" r:id="rId20"/>
    <p:sldLayoutId id="2147483746" r:id="rId21"/>
    <p:sldLayoutId id="2147483664" r:id="rId22"/>
    <p:sldLayoutId id="2147483663" r:id="rId23"/>
    <p:sldLayoutId id="2147483743" r:id="rId24"/>
    <p:sldLayoutId id="2147483666" r:id="rId25"/>
    <p:sldLayoutId id="2147483769" r:id="rId26"/>
    <p:sldLayoutId id="2147483676" r:id="rId27"/>
    <p:sldLayoutId id="2147483758" r:id="rId28"/>
    <p:sldLayoutId id="2147483680" r:id="rId29"/>
    <p:sldLayoutId id="2147483734" r:id="rId30"/>
    <p:sldLayoutId id="2147483671" r:id="rId31"/>
    <p:sldLayoutId id="2147483751" r:id="rId32"/>
    <p:sldLayoutId id="2147483675" r:id="rId33"/>
    <p:sldLayoutId id="2147483703" r:id="rId34"/>
    <p:sldLayoutId id="2147483752" r:id="rId35"/>
    <p:sldLayoutId id="2147483737" r:id="rId36"/>
    <p:sldLayoutId id="2147483753" r:id="rId37"/>
    <p:sldLayoutId id="2147483674" r:id="rId38"/>
    <p:sldLayoutId id="2147483702" r:id="rId39"/>
    <p:sldLayoutId id="2147483670" r:id="rId40"/>
    <p:sldLayoutId id="2147483735" r:id="rId41"/>
    <p:sldLayoutId id="2147483669" r:id="rId42"/>
    <p:sldLayoutId id="2147483682" r:id="rId43"/>
    <p:sldLayoutId id="2147483719" r:id="rId44"/>
    <p:sldLayoutId id="2147483686" r:id="rId45"/>
    <p:sldLayoutId id="2147483720" r:id="rId46"/>
    <p:sldLayoutId id="2147483768" r:id="rId47"/>
    <p:sldLayoutId id="2147483710" r:id="rId48"/>
    <p:sldLayoutId id="2147483729" r:id="rId49"/>
    <p:sldLayoutId id="2147483730" r:id="rId50"/>
    <p:sldLayoutId id="2147483713" r:id="rId51"/>
    <p:sldLayoutId id="2147483693" r:id="rId52"/>
    <p:sldLayoutId id="2147483690" r:id="rId53"/>
    <p:sldLayoutId id="2147483726" r:id="rId54"/>
    <p:sldLayoutId id="2147483691" r:id="rId55"/>
    <p:sldLayoutId id="2147483694" r:id="rId56"/>
    <p:sldLayoutId id="2147483695" r:id="rId57"/>
    <p:sldLayoutId id="2147483696" r:id="rId58"/>
    <p:sldLayoutId id="2147483697" r:id="rId59"/>
    <p:sldLayoutId id="2147483698" r:id="rId60"/>
    <p:sldLayoutId id="2147483699" r:id="rId61"/>
    <p:sldLayoutId id="2147483700" r:id="rId62"/>
    <p:sldLayoutId id="2147483701" r:id="rId63"/>
  </p:sldLayoutIdLst>
  <p:hf hdr="0"/>
  <p:txStyles>
    <p:titleStyle>
      <a:lvl1pPr algn="l" defTabSz="914400" rtl="0" eaLnBrk="1" latinLnBrk="0" hangingPunct="1">
        <a:lnSpc>
          <a:spcPct val="85000"/>
        </a:lnSpc>
        <a:spcBef>
          <a:spcPct val="0"/>
        </a:spcBef>
        <a:buNone/>
        <a:defRPr sz="3000" b="0" kern="1200" spc="-11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64" userDrawn="1">
          <p15:clr>
            <a:srgbClr val="F26B43"/>
          </p15:clr>
        </p15:guide>
        <p15:guide id="4" orient="horz" pos="264" userDrawn="1">
          <p15:clr>
            <a:srgbClr val="F26B43"/>
          </p15:clr>
        </p15:guide>
        <p15:guide id="5" pos="7416" userDrawn="1">
          <p15:clr>
            <a:srgbClr val="F26B43"/>
          </p15:clr>
        </p15:guide>
        <p15:guide id="12" pos="4632" userDrawn="1">
          <p15:clr>
            <a:srgbClr val="F26B43"/>
          </p15:clr>
        </p15:guide>
        <p15:guide id="13" pos="5544" userDrawn="1">
          <p15:clr>
            <a:srgbClr val="F26B43"/>
          </p15:clr>
        </p15:guide>
        <p15:guide id="26" pos="2784" userDrawn="1">
          <p15:clr>
            <a:srgbClr val="F26B43"/>
          </p15:clr>
        </p15:guide>
        <p15:guide id="27" pos="3048" userDrawn="1">
          <p15:clr>
            <a:srgbClr val="F26B43"/>
          </p15:clr>
        </p15:guide>
        <p15:guide id="29" pos="3960" userDrawn="1">
          <p15:clr>
            <a:srgbClr val="F26B43"/>
          </p15:clr>
        </p15:guide>
        <p15:guide id="30" pos="1176" userDrawn="1">
          <p15:clr>
            <a:srgbClr val="F26B43"/>
          </p15:clr>
        </p15:guide>
        <p15:guide id="31" pos="912" userDrawn="1">
          <p15:clr>
            <a:srgbClr val="F26B43"/>
          </p15:clr>
        </p15:guide>
        <p15:guide id="32" pos="3696" userDrawn="1">
          <p15:clr>
            <a:srgbClr val="F26B43"/>
          </p15:clr>
        </p15:guide>
        <p15:guide id="33" pos="1848" userDrawn="1">
          <p15:clr>
            <a:srgbClr val="F26B43"/>
          </p15:clr>
        </p15:guide>
        <p15:guide id="34" pos="2112" userDrawn="1">
          <p15:clr>
            <a:srgbClr val="F26B43"/>
          </p15:clr>
        </p15:guide>
        <p15:guide id="36" pos="6528" userDrawn="1">
          <p15:clr>
            <a:srgbClr val="F26B43"/>
          </p15:clr>
        </p15:guide>
        <p15:guide id="37" pos="6744" userDrawn="1">
          <p15:clr>
            <a:srgbClr val="F26B43"/>
          </p15:clr>
        </p15:guide>
        <p15:guide id="42"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6.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6.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6.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5413-024C-60BF-D901-9FA1E3A5A9AD}"/>
              </a:ext>
            </a:extLst>
          </p:cNvPr>
          <p:cNvSpPr>
            <a:spLocks noGrp="1"/>
          </p:cNvSpPr>
          <p:nvPr>
            <p:ph type="ctrTitle"/>
          </p:nvPr>
        </p:nvSpPr>
        <p:spPr>
          <a:xfrm>
            <a:off x="423491" y="2122471"/>
            <a:ext cx="7348909" cy="1672640"/>
          </a:xfrm>
        </p:spPr>
        <p:txBody>
          <a:bodyPr anchor="t">
            <a:normAutofit/>
          </a:bodyPr>
          <a:lstStyle/>
          <a:p>
            <a:r>
              <a:rPr lang="en-US" sz="3800"/>
              <a:t>Prostate-SR: Deep Learning Approach for Anisotropic  MRI Reconstruction</a:t>
            </a:r>
          </a:p>
        </p:txBody>
      </p:sp>
      <p:sp>
        <p:nvSpPr>
          <p:cNvPr id="3" name="Subtitle 2">
            <a:extLst>
              <a:ext uri="{FF2B5EF4-FFF2-40B4-BE49-F238E27FC236}">
                <a16:creationId xmlns:a16="http://schemas.microsoft.com/office/drawing/2014/main" id="{FC2CF5B9-75F7-6EF6-7260-9142CDF0E950}"/>
              </a:ext>
            </a:extLst>
          </p:cNvPr>
          <p:cNvSpPr>
            <a:spLocks noGrp="1"/>
          </p:cNvSpPr>
          <p:nvPr>
            <p:ph type="subTitle" idx="1"/>
          </p:nvPr>
        </p:nvSpPr>
        <p:spPr>
          <a:xfrm>
            <a:off x="8816399" y="2122470"/>
            <a:ext cx="2052235" cy="1672640"/>
          </a:xfrm>
        </p:spPr>
        <p:txBody>
          <a:bodyPr anchor="t">
            <a:normAutofit/>
          </a:bodyPr>
          <a:lstStyle/>
          <a:p>
            <a:r>
              <a:rPr lang="en-US"/>
              <a:t>Enhancing prostate MRI clarity using advanced deep learning methods</a:t>
            </a:r>
          </a:p>
        </p:txBody>
      </p:sp>
      <p:sp>
        <p:nvSpPr>
          <p:cNvPr id="6" name="Slide Number Placeholder 5">
            <a:extLst>
              <a:ext uri="{FF2B5EF4-FFF2-40B4-BE49-F238E27FC236}">
                <a16:creationId xmlns:a16="http://schemas.microsoft.com/office/drawing/2014/main" id="{69EAD271-11B3-DDC4-28DD-8F15F8CBBB9E}"/>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1</a:t>
            </a:fld>
            <a:endParaRPr lang="en-US"/>
          </a:p>
        </p:txBody>
      </p:sp>
      <p:sp>
        <p:nvSpPr>
          <p:cNvPr id="4" name="Footer Placeholder 3">
            <a:extLst>
              <a:ext uri="{FF2B5EF4-FFF2-40B4-BE49-F238E27FC236}">
                <a16:creationId xmlns:a16="http://schemas.microsoft.com/office/drawing/2014/main" id="{BBD2FF67-4F85-3083-EAF4-78C3AB2F8D81}"/>
              </a:ext>
            </a:extLst>
          </p:cNvPr>
          <p:cNvSpPr>
            <a:spLocks noGrp="1"/>
          </p:cNvSpPr>
          <p:nvPr>
            <p:ph type="ftr" sz="quarter" idx="11"/>
          </p:nvPr>
        </p:nvSpPr>
        <p:spPr>
          <a:xfrm>
            <a:off x="422284" y="233990"/>
            <a:ext cx="2578688" cy="338328"/>
          </a:xfrm>
        </p:spPr>
        <p:txBody>
          <a:bodyPr anchor="ctr">
            <a:normAutofit/>
          </a:bodyPr>
          <a:lstStyle/>
          <a:p>
            <a:pPr>
              <a:spcAft>
                <a:spcPts val="600"/>
              </a:spcAft>
            </a:pPr>
            <a:r>
              <a:rPr lang="en-US"/>
              <a:t>EEL6935 – Deep Learning for medical images</a:t>
            </a:r>
          </a:p>
        </p:txBody>
      </p:sp>
      <p:sp>
        <p:nvSpPr>
          <p:cNvPr id="5" name="Date Placeholder 4">
            <a:extLst>
              <a:ext uri="{FF2B5EF4-FFF2-40B4-BE49-F238E27FC236}">
                <a16:creationId xmlns:a16="http://schemas.microsoft.com/office/drawing/2014/main" id="{6C8971BF-244D-8582-B65B-7E705A4CD70E}"/>
              </a:ext>
            </a:extLst>
          </p:cNvPr>
          <p:cNvSpPr>
            <a:spLocks noGrp="1"/>
          </p:cNvSpPr>
          <p:nvPr>
            <p:ph type="dt" sz="half" idx="10"/>
          </p:nvPr>
        </p:nvSpPr>
        <p:spPr>
          <a:xfrm>
            <a:off x="8801100" y="216573"/>
            <a:ext cx="1562100" cy="338328"/>
          </a:xfrm>
        </p:spPr>
        <p:txBody>
          <a:bodyPr anchor="ctr">
            <a:normAutofit/>
          </a:bodyPr>
          <a:lstStyle/>
          <a:p>
            <a:pPr>
              <a:spcAft>
                <a:spcPts val="600"/>
              </a:spcAft>
            </a:pPr>
            <a:fld id="{21359139-99F8-4B6E-8834-95F2B9D91EE4}" type="datetime1">
              <a:rPr lang="en-US" smtClean="0"/>
              <a:pPr>
                <a:spcAft>
                  <a:spcPts val="600"/>
                </a:spcAft>
              </a:pPr>
              <a:t>12/5/2025</a:t>
            </a:fld>
            <a:endParaRPr lang="en-US"/>
          </a:p>
        </p:txBody>
      </p:sp>
    </p:spTree>
    <p:extLst>
      <p:ext uri="{BB962C8B-B14F-4D97-AF65-F5344CB8AC3E}">
        <p14:creationId xmlns:p14="http://schemas.microsoft.com/office/powerpoint/2010/main" val="286948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F439D-768C-AF95-9361-B61702BE4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EC905-6BF3-878E-F778-2C9F214749F7}"/>
              </a:ext>
            </a:extLst>
          </p:cNvPr>
          <p:cNvSpPr>
            <a:spLocks noGrp="1"/>
          </p:cNvSpPr>
          <p:nvPr>
            <p:ph type="title"/>
          </p:nvPr>
        </p:nvSpPr>
        <p:spPr/>
        <p:txBody>
          <a:bodyPr>
            <a:normAutofit fontScale="90000"/>
          </a:bodyPr>
          <a:lstStyle/>
          <a:p>
            <a:r>
              <a:rPr lang="en-US" dirty="0"/>
              <a:t>Phase 3: Multi-Image Super-Resolution (MISR) Enhancement with SRGAN</a:t>
            </a:r>
            <a:br>
              <a:rPr lang="en-US" dirty="0"/>
            </a:br>
            <a:endParaRPr lang="en-US" dirty="0">
              <a:solidFill>
                <a:srgbClr val="FFFFFF"/>
              </a:solidFill>
            </a:endParaRPr>
          </a:p>
          <a:p>
            <a:endParaRPr lang="en-US"/>
          </a:p>
        </p:txBody>
      </p:sp>
      <p:pic>
        <p:nvPicPr>
          <p:cNvPr id="8" name="Picture Placeholder 7" descr="A close-up of a mri scan&#10;&#10;AI-generated content may be incorrect.">
            <a:extLst>
              <a:ext uri="{FF2B5EF4-FFF2-40B4-BE49-F238E27FC236}">
                <a16:creationId xmlns:a16="http://schemas.microsoft.com/office/drawing/2014/main" id="{1718779A-2FAD-33FC-75B7-E81476DCD5A1}"/>
              </a:ext>
            </a:extLst>
          </p:cNvPr>
          <p:cNvPicPr>
            <a:picLocks noGrp="1" noChangeAspect="1"/>
          </p:cNvPicPr>
          <p:nvPr>
            <p:ph type="pic" sz="quarter" idx="15"/>
          </p:nvPr>
        </p:nvPicPr>
        <p:blipFill>
          <a:blip r:embed="rId2"/>
          <a:srcRect l="18559" r="18559"/>
          <a:stretch/>
        </p:blipFill>
        <p:spPr>
          <a:xfrm>
            <a:off x="1914" y="-52"/>
            <a:ext cx="5458417" cy="4284476"/>
          </a:xfrm>
          <a:prstGeom prst="rect">
            <a:avLst/>
          </a:prstGeom>
          <a:blipFill>
            <a:blip r:embed="rId3">
              <a:alphaModFix amt="60000"/>
            </a:blip>
            <a:stretch>
              <a:fillRect/>
            </a:stretch>
          </a:blipFill>
        </p:spPr>
      </p:pic>
      <p:sp>
        <p:nvSpPr>
          <p:cNvPr id="4" name="Footer Placeholder 3">
            <a:extLst>
              <a:ext uri="{FF2B5EF4-FFF2-40B4-BE49-F238E27FC236}">
                <a16:creationId xmlns:a16="http://schemas.microsoft.com/office/drawing/2014/main" id="{D25B218B-9937-1FC6-4F57-D5850058675E}"/>
              </a:ext>
            </a:extLst>
          </p:cNvPr>
          <p:cNvSpPr>
            <a:spLocks noGrp="1"/>
          </p:cNvSpPr>
          <p:nvPr>
            <p:ph type="ftr" sz="quarter" idx="11"/>
          </p:nvPr>
        </p:nvSpPr>
        <p:spPr/>
        <p:txBody>
          <a:bodyPr/>
          <a:lstStyle/>
          <a:p>
            <a:r>
              <a:rPr lang="en-US"/>
              <a:t>EEL6935 – Deep Learning for medical images</a:t>
            </a:r>
            <a:endParaRPr lang="en-US">
              <a:solidFill>
                <a:srgbClr val="000000"/>
              </a:solidFill>
            </a:endParaRPr>
          </a:p>
          <a:p>
            <a:endParaRPr lang="en-US"/>
          </a:p>
        </p:txBody>
      </p:sp>
      <p:sp>
        <p:nvSpPr>
          <p:cNvPr id="5" name="Date Placeholder 4">
            <a:extLst>
              <a:ext uri="{FF2B5EF4-FFF2-40B4-BE49-F238E27FC236}">
                <a16:creationId xmlns:a16="http://schemas.microsoft.com/office/drawing/2014/main" id="{4DCAADE3-3C9B-F106-D4BC-098BD1DB83B2}"/>
              </a:ext>
            </a:extLst>
          </p:cNvPr>
          <p:cNvSpPr>
            <a:spLocks noGrp="1"/>
          </p:cNvSpPr>
          <p:nvPr>
            <p:ph type="dt" sz="half" idx="10"/>
          </p:nvPr>
        </p:nvSpPr>
        <p:spPr/>
        <p:txBody>
          <a:bodyPr/>
          <a:lstStyle/>
          <a:p>
            <a:fld id="{86709B22-BFE8-4BFE-80D5-4133DC0C2AC6}" type="datetime1">
              <a:rPr lang="en-US" smtClean="0"/>
              <a:t>12/5/2025</a:t>
            </a:fld>
            <a:endParaRPr lang="en-US"/>
          </a:p>
        </p:txBody>
      </p:sp>
      <p:sp>
        <p:nvSpPr>
          <p:cNvPr id="6" name="Slide Number Placeholder 5">
            <a:extLst>
              <a:ext uri="{FF2B5EF4-FFF2-40B4-BE49-F238E27FC236}">
                <a16:creationId xmlns:a16="http://schemas.microsoft.com/office/drawing/2014/main" id="{183190D5-6806-A951-EE23-6D0FFF8611D8}"/>
              </a:ext>
            </a:extLst>
          </p:cNvPr>
          <p:cNvSpPr>
            <a:spLocks noGrp="1"/>
          </p:cNvSpPr>
          <p:nvPr>
            <p:ph type="sldNum" sz="quarter" idx="12"/>
          </p:nvPr>
        </p:nvSpPr>
        <p:spPr/>
        <p:txBody>
          <a:bodyPr/>
          <a:lstStyle/>
          <a:p>
            <a:fld id="{8E274F5D-21DC-40EF-8DBA-AB9BB119E939}" type="slidenum">
              <a:rPr lang="en-US" smtClean="0"/>
              <a:t>10</a:t>
            </a:fld>
            <a:endParaRPr lang="en-US"/>
          </a:p>
        </p:txBody>
      </p:sp>
      <p:sp>
        <p:nvSpPr>
          <p:cNvPr id="7" name="Content Placeholder 6">
            <a:extLst>
              <a:ext uri="{FF2B5EF4-FFF2-40B4-BE49-F238E27FC236}">
                <a16:creationId xmlns:a16="http://schemas.microsoft.com/office/drawing/2014/main" id="{877F0784-88B0-A74C-0511-39E6866FB437}"/>
              </a:ext>
            </a:extLst>
          </p:cNvPr>
          <p:cNvSpPr>
            <a:spLocks noGrp="1"/>
          </p:cNvSpPr>
          <p:nvPr>
            <p:ph sz="quarter" idx="14"/>
          </p:nvPr>
        </p:nvSpPr>
        <p:spPr/>
        <p:txBody>
          <a:bodyPr vert="horz" lIns="91440" tIns="45720" rIns="91440" bIns="45720" rtlCol="0" anchor="t">
            <a:normAutofit/>
          </a:bodyPr>
          <a:lstStyle/>
          <a:p>
            <a:pPr>
              <a:buChar char="•"/>
            </a:pPr>
            <a:r>
              <a:rPr lang="en-US" b="1" dirty="0">
                <a:ea typeface="+mn-lt"/>
                <a:cs typeface="+mn-lt"/>
              </a:rPr>
              <a:t>The Generator (The Artist):</a:t>
            </a:r>
            <a:r>
              <a:rPr lang="en-US" dirty="0">
                <a:ea typeface="+mn-lt"/>
                <a:cs typeface="+mn-lt"/>
              </a:rPr>
              <a:t> We use a </a:t>
            </a:r>
            <a:r>
              <a:rPr lang="en-US" b="1" dirty="0">
                <a:ea typeface="+mn-lt"/>
                <a:cs typeface="+mn-lt"/>
              </a:rPr>
              <a:t>U-Net Architecture</a:t>
            </a:r>
            <a:r>
              <a:rPr lang="en-US" dirty="0">
                <a:ea typeface="+mn-lt"/>
                <a:cs typeface="+mn-lt"/>
              </a:rPr>
              <a:t> .</a:t>
            </a:r>
            <a:endParaRPr lang="en-US" dirty="0"/>
          </a:p>
          <a:p>
            <a:pPr lvl="1">
              <a:buChar char="•"/>
            </a:pPr>
            <a:r>
              <a:rPr lang="en-US" dirty="0">
                <a:ea typeface="+mn-lt"/>
                <a:cs typeface="+mn-lt"/>
              </a:rPr>
              <a:t>It functions like an hourglass: it compresses the input image down to a tiny bottleneck to understand the global "context" (where the prostate is), and then expands it back up.</a:t>
            </a:r>
          </a:p>
          <a:p>
            <a:pPr lvl="1">
              <a:buChar char="•"/>
            </a:pPr>
            <a:r>
              <a:rPr lang="en-US" dirty="0">
                <a:ea typeface="+mn-lt"/>
                <a:cs typeface="+mn-lt"/>
              </a:rPr>
              <a:t>Crucially, it uses </a:t>
            </a:r>
            <a:r>
              <a:rPr lang="en-US" b="1" dirty="0">
                <a:ea typeface="+mn-lt"/>
                <a:cs typeface="+mn-lt"/>
              </a:rPr>
              <a:t>Skip Connections</a:t>
            </a:r>
            <a:r>
              <a:rPr lang="en-US" dirty="0">
                <a:ea typeface="+mn-lt"/>
                <a:cs typeface="+mn-lt"/>
              </a:rPr>
              <a:t>: bridges that copy fine details from the input directly to the output, ensuring the generated slice aligns perfectly with the patient's anatomy.</a:t>
            </a:r>
          </a:p>
          <a:p>
            <a:pPr>
              <a:buChar char="•"/>
            </a:pPr>
            <a:r>
              <a:rPr lang="en-US" b="1" dirty="0">
                <a:ea typeface="+mn-lt"/>
                <a:cs typeface="+mn-lt"/>
              </a:rPr>
              <a:t>The Discriminator (The Critic):</a:t>
            </a:r>
            <a:r>
              <a:rPr lang="en-US" dirty="0">
                <a:ea typeface="+mn-lt"/>
                <a:cs typeface="+mn-lt"/>
              </a:rPr>
              <a:t> A deep classifier network.</a:t>
            </a:r>
            <a:endParaRPr lang="en-US"/>
          </a:p>
          <a:p>
            <a:pPr lvl="1">
              <a:buFont typeface="Arial" panose="020B0604020202020204" pitchFamily="34" charset="0"/>
              <a:buChar char="•"/>
            </a:pPr>
            <a:r>
              <a:rPr lang="en-US" dirty="0">
                <a:ea typeface="+mn-lt"/>
                <a:cs typeface="+mn-lt"/>
              </a:rPr>
              <a:t>It looks at an image and progressively downsamples it, analyzing texture at different scales.</a:t>
            </a:r>
            <a:endParaRPr lang="en-US" dirty="0"/>
          </a:p>
          <a:p>
            <a:pPr lvl="1">
              <a:buChar char="•"/>
            </a:pPr>
            <a:r>
              <a:rPr lang="en-US" dirty="0">
                <a:ea typeface="+mn-lt"/>
                <a:cs typeface="+mn-lt"/>
              </a:rPr>
              <a:t>Its only job is to output a single probability: "Is this a real MRI slice, or did the Generator make it?"</a:t>
            </a:r>
            <a:endParaRPr lang="en-US" dirty="0"/>
          </a:p>
          <a:p>
            <a:pPr>
              <a:buChar char="•"/>
            </a:pPr>
            <a:r>
              <a:rPr lang="en-US" b="1" dirty="0">
                <a:ea typeface="+mn-lt"/>
                <a:cs typeface="+mn-lt"/>
              </a:rPr>
              <a:t>Interaction:</a:t>
            </a:r>
            <a:r>
              <a:rPr lang="en-US" dirty="0">
                <a:ea typeface="+mn-lt"/>
                <a:cs typeface="+mn-lt"/>
              </a:rPr>
              <a:t> The Generator learns to create realistic noise and texture patterns specifically to fool the Discriminator, resulting in sharper-looking images than SRCNN.</a:t>
            </a:r>
            <a:endParaRPr lang="en-US" dirty="0"/>
          </a:p>
          <a:p>
            <a:pPr marL="285750" indent="-285750">
              <a:buChar char="•"/>
            </a:pPr>
            <a:endParaRPr lang="en-US" dirty="0"/>
          </a:p>
        </p:txBody>
      </p:sp>
    </p:spTree>
    <p:extLst>
      <p:ext uri="{BB962C8B-B14F-4D97-AF65-F5344CB8AC3E}">
        <p14:creationId xmlns:p14="http://schemas.microsoft.com/office/powerpoint/2010/main" val="3876826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F90B-AF33-4BAD-B302-CE163E4D1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4ECA6-E2E7-13CF-0FA2-12ECCB8A5DE5}"/>
              </a:ext>
            </a:extLst>
          </p:cNvPr>
          <p:cNvSpPr>
            <a:spLocks noGrp="1"/>
          </p:cNvSpPr>
          <p:nvPr>
            <p:ph type="title"/>
          </p:nvPr>
        </p:nvSpPr>
        <p:spPr/>
        <p:txBody>
          <a:bodyPr>
            <a:normAutofit fontScale="90000"/>
          </a:bodyPr>
          <a:lstStyle/>
          <a:p>
            <a:r>
              <a:rPr lang="en-US" dirty="0"/>
              <a:t>Phase 4: Multi-Image Super-Resolution (MISR) Enhancement with Fast DDPM</a:t>
            </a:r>
            <a:br>
              <a:rPr lang="en-US" dirty="0"/>
            </a:br>
            <a:endParaRPr lang="en-US" dirty="0">
              <a:solidFill>
                <a:srgbClr val="FFFFFF"/>
              </a:solidFill>
            </a:endParaRPr>
          </a:p>
          <a:p>
            <a:endParaRPr lang="en-US"/>
          </a:p>
        </p:txBody>
      </p:sp>
      <p:pic>
        <p:nvPicPr>
          <p:cNvPr id="8" name="Picture Placeholder 7" descr="A close-up of a mri scan&#10;&#10;AI-generated content may be incorrect.">
            <a:extLst>
              <a:ext uri="{FF2B5EF4-FFF2-40B4-BE49-F238E27FC236}">
                <a16:creationId xmlns:a16="http://schemas.microsoft.com/office/drawing/2014/main" id="{3A8B1291-27DD-D7D2-A882-654A25CB09AF}"/>
              </a:ext>
            </a:extLst>
          </p:cNvPr>
          <p:cNvPicPr>
            <a:picLocks noGrp="1" noChangeAspect="1"/>
          </p:cNvPicPr>
          <p:nvPr>
            <p:ph type="pic" sz="quarter" idx="15"/>
          </p:nvPr>
        </p:nvPicPr>
        <p:blipFill>
          <a:blip r:embed="rId2"/>
          <a:srcRect l="18559" r="18559"/>
          <a:stretch/>
        </p:blipFill>
        <p:spPr>
          <a:xfrm>
            <a:off x="1914" y="-52"/>
            <a:ext cx="5458417" cy="4284476"/>
          </a:xfrm>
          <a:prstGeom prst="rect">
            <a:avLst/>
          </a:prstGeom>
          <a:blipFill>
            <a:blip r:embed="rId3">
              <a:alphaModFix amt="60000"/>
            </a:blip>
            <a:stretch>
              <a:fillRect/>
            </a:stretch>
          </a:blipFill>
        </p:spPr>
      </p:pic>
      <p:sp>
        <p:nvSpPr>
          <p:cNvPr id="4" name="Footer Placeholder 3">
            <a:extLst>
              <a:ext uri="{FF2B5EF4-FFF2-40B4-BE49-F238E27FC236}">
                <a16:creationId xmlns:a16="http://schemas.microsoft.com/office/drawing/2014/main" id="{190DAADC-9519-1204-86D0-126391D6D9B7}"/>
              </a:ext>
            </a:extLst>
          </p:cNvPr>
          <p:cNvSpPr>
            <a:spLocks noGrp="1"/>
          </p:cNvSpPr>
          <p:nvPr>
            <p:ph type="ftr" sz="quarter" idx="11"/>
          </p:nvPr>
        </p:nvSpPr>
        <p:spPr/>
        <p:txBody>
          <a:bodyPr/>
          <a:lstStyle/>
          <a:p>
            <a:r>
              <a:rPr lang="en-US"/>
              <a:t>EEL6935 – Deep Learning for medical images</a:t>
            </a:r>
            <a:endParaRPr lang="en-US">
              <a:solidFill>
                <a:srgbClr val="000000"/>
              </a:solidFill>
            </a:endParaRPr>
          </a:p>
          <a:p>
            <a:endParaRPr lang="en-US"/>
          </a:p>
        </p:txBody>
      </p:sp>
      <p:sp>
        <p:nvSpPr>
          <p:cNvPr id="5" name="Date Placeholder 4">
            <a:extLst>
              <a:ext uri="{FF2B5EF4-FFF2-40B4-BE49-F238E27FC236}">
                <a16:creationId xmlns:a16="http://schemas.microsoft.com/office/drawing/2014/main" id="{D7CF13F3-7F93-22E4-50E5-6FE9C0CEEE84}"/>
              </a:ext>
            </a:extLst>
          </p:cNvPr>
          <p:cNvSpPr>
            <a:spLocks noGrp="1"/>
          </p:cNvSpPr>
          <p:nvPr>
            <p:ph type="dt" sz="half" idx="10"/>
          </p:nvPr>
        </p:nvSpPr>
        <p:spPr/>
        <p:txBody>
          <a:bodyPr/>
          <a:lstStyle/>
          <a:p>
            <a:fld id="{86709B22-BFE8-4BFE-80D5-4133DC0C2AC6}" type="datetime1">
              <a:rPr lang="en-US" smtClean="0"/>
              <a:t>12/5/2025</a:t>
            </a:fld>
            <a:endParaRPr lang="en-US"/>
          </a:p>
        </p:txBody>
      </p:sp>
      <p:sp>
        <p:nvSpPr>
          <p:cNvPr id="6" name="Slide Number Placeholder 5">
            <a:extLst>
              <a:ext uri="{FF2B5EF4-FFF2-40B4-BE49-F238E27FC236}">
                <a16:creationId xmlns:a16="http://schemas.microsoft.com/office/drawing/2014/main" id="{DB26C3FB-8491-335D-6F8F-C988F7189C0A}"/>
              </a:ext>
            </a:extLst>
          </p:cNvPr>
          <p:cNvSpPr>
            <a:spLocks noGrp="1"/>
          </p:cNvSpPr>
          <p:nvPr>
            <p:ph type="sldNum" sz="quarter" idx="12"/>
          </p:nvPr>
        </p:nvSpPr>
        <p:spPr/>
        <p:txBody>
          <a:bodyPr/>
          <a:lstStyle/>
          <a:p>
            <a:fld id="{8E274F5D-21DC-40EF-8DBA-AB9BB119E939}" type="slidenum">
              <a:rPr lang="en-US" smtClean="0"/>
              <a:t>11</a:t>
            </a:fld>
            <a:endParaRPr lang="en-US"/>
          </a:p>
        </p:txBody>
      </p:sp>
      <p:sp>
        <p:nvSpPr>
          <p:cNvPr id="7" name="Content Placeholder 6">
            <a:extLst>
              <a:ext uri="{FF2B5EF4-FFF2-40B4-BE49-F238E27FC236}">
                <a16:creationId xmlns:a16="http://schemas.microsoft.com/office/drawing/2014/main" id="{1E5C32A8-65B2-0388-87D4-9E1A102E7B11}"/>
              </a:ext>
            </a:extLst>
          </p:cNvPr>
          <p:cNvSpPr>
            <a:spLocks noGrp="1"/>
          </p:cNvSpPr>
          <p:nvPr>
            <p:ph sz="quarter" idx="14"/>
          </p:nvPr>
        </p:nvSpPr>
        <p:spPr/>
        <p:txBody>
          <a:bodyPr vert="horz" lIns="91440" tIns="45720" rIns="91440" bIns="45720" rtlCol="0" anchor="t">
            <a:normAutofit/>
          </a:bodyPr>
          <a:lstStyle/>
          <a:p>
            <a:r>
              <a:rPr lang="en-US" dirty="0">
                <a:ea typeface="+mn-lt"/>
                <a:cs typeface="+mn-lt"/>
              </a:rPr>
              <a:t>This is the most advanced architecture, built on a </a:t>
            </a:r>
            <a:r>
              <a:rPr lang="en-US" b="1" dirty="0">
                <a:ea typeface="+mn-lt"/>
                <a:cs typeface="+mn-lt"/>
              </a:rPr>
              <a:t>Conditional </a:t>
            </a:r>
            <a:r>
              <a:rPr lang="en-US" b="1" dirty="0" err="1">
                <a:ea typeface="+mn-lt"/>
                <a:cs typeface="+mn-lt"/>
              </a:rPr>
              <a:t>ResUNet</a:t>
            </a:r>
            <a:r>
              <a:rPr lang="en-US" dirty="0">
                <a:ea typeface="+mn-lt"/>
                <a:cs typeface="+mn-lt"/>
              </a:rPr>
              <a:t>.</a:t>
            </a:r>
            <a:endParaRPr lang="en-US" dirty="0"/>
          </a:p>
          <a:p>
            <a:r>
              <a:rPr lang="en-US" b="1" dirty="0">
                <a:ea typeface="+mn-lt"/>
                <a:cs typeface="+mn-lt"/>
              </a:rPr>
              <a:t>Conditional Inputs:</a:t>
            </a:r>
            <a:r>
              <a:rPr lang="en-US" dirty="0">
                <a:ea typeface="+mn-lt"/>
                <a:cs typeface="+mn-lt"/>
              </a:rPr>
              <a:t> It doesn't just see the noisy image it is trying to fix; it is also conditioned on the clean Previous and Next slices, giving it a blueprint of what the anatomy should look like.</a:t>
            </a:r>
          </a:p>
          <a:p>
            <a:r>
              <a:rPr lang="en-US" b="1" dirty="0">
                <a:ea typeface="+mn-lt"/>
                <a:cs typeface="+mn-lt"/>
              </a:rPr>
              <a:t>Time-Awareness:</a:t>
            </a:r>
            <a:r>
              <a:rPr lang="en-US" dirty="0">
                <a:ea typeface="+mn-lt"/>
                <a:cs typeface="+mn-lt"/>
              </a:rPr>
              <a:t> Every single layer in this network receives a Time Embedding. This is a signal that tells the network, We are at step 5 of 10. This allows the network to behave differently at the start of the process (removing heavy noise) versus the end (refining fine details).</a:t>
            </a:r>
            <a:endParaRPr lang="en-US" dirty="0"/>
          </a:p>
          <a:p>
            <a:r>
              <a:rPr lang="en-US" b="1" dirty="0">
                <a:ea typeface="+mn-lt"/>
                <a:cs typeface="+mn-lt"/>
              </a:rPr>
              <a:t>Residual Blocks:</a:t>
            </a:r>
            <a:r>
              <a:rPr lang="en-US" dirty="0">
                <a:ea typeface="+mn-lt"/>
                <a:cs typeface="+mn-lt"/>
              </a:rPr>
              <a:t> Instead of simple layers, it uses Residual Blocks that allow information to flow through the network more easily, stabilizing the complex training process.</a:t>
            </a:r>
            <a:endParaRPr lang="en-US" dirty="0"/>
          </a:p>
          <a:p>
            <a:r>
              <a:rPr lang="en-US" b="1" dirty="0">
                <a:ea typeface="+mn-lt"/>
                <a:cs typeface="+mn-lt"/>
              </a:rPr>
              <a:t>Technical Spec:</a:t>
            </a:r>
            <a:r>
              <a:rPr lang="en-US" dirty="0">
                <a:ea typeface="+mn-lt"/>
                <a:cs typeface="+mn-lt"/>
              </a:rPr>
              <a:t> A U-Net with Attention mechanisms and Residual connections, modified to accept a time-step vector t alongside the image inputs.</a:t>
            </a:r>
            <a:endParaRPr lang="en-US" dirty="0"/>
          </a:p>
          <a:p>
            <a:endParaRPr lang="en-US" dirty="0"/>
          </a:p>
        </p:txBody>
      </p:sp>
    </p:spTree>
    <p:extLst>
      <p:ext uri="{BB962C8B-B14F-4D97-AF65-F5344CB8AC3E}">
        <p14:creationId xmlns:p14="http://schemas.microsoft.com/office/powerpoint/2010/main" val="2065528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5644E-FAA5-2221-73A8-722BA075D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56EA1-6A89-73B4-67C7-290F5641A20F}"/>
              </a:ext>
            </a:extLst>
          </p:cNvPr>
          <p:cNvSpPr>
            <a:spLocks noGrp="1"/>
          </p:cNvSpPr>
          <p:nvPr>
            <p:ph type="title"/>
          </p:nvPr>
        </p:nvSpPr>
        <p:spPr>
          <a:xfrm>
            <a:off x="409980" y="4311805"/>
            <a:ext cx="8585337" cy="2368300"/>
          </a:xfrm>
        </p:spPr>
        <p:txBody>
          <a:bodyPr anchor="b">
            <a:normAutofit/>
          </a:bodyPr>
          <a:lstStyle/>
          <a:p>
            <a:r>
              <a:rPr lang="en-US"/>
              <a:t>Model Architecture</a:t>
            </a:r>
          </a:p>
        </p:txBody>
      </p:sp>
      <p:sp>
        <p:nvSpPr>
          <p:cNvPr id="4" name="Footer Placeholder 3">
            <a:extLst>
              <a:ext uri="{FF2B5EF4-FFF2-40B4-BE49-F238E27FC236}">
                <a16:creationId xmlns:a16="http://schemas.microsoft.com/office/drawing/2014/main" id="{4AC72CED-A1FE-6332-C59C-8B68DCFE0F31}"/>
              </a:ext>
            </a:extLst>
          </p:cNvPr>
          <p:cNvSpPr>
            <a:spLocks noGrp="1"/>
          </p:cNvSpPr>
          <p:nvPr>
            <p:ph type="ftr" sz="quarter" idx="11"/>
          </p:nvPr>
        </p:nvSpPr>
        <p:spPr>
          <a:xfrm>
            <a:off x="419100" y="219456"/>
            <a:ext cx="2656178"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5" name="Date Placeholder 4">
            <a:extLst>
              <a:ext uri="{FF2B5EF4-FFF2-40B4-BE49-F238E27FC236}">
                <a16:creationId xmlns:a16="http://schemas.microsoft.com/office/drawing/2014/main" id="{67F7CBF1-AEE4-C3AE-707A-648EEFCF0445}"/>
              </a:ext>
            </a:extLst>
          </p:cNvPr>
          <p:cNvSpPr>
            <a:spLocks noGrp="1"/>
          </p:cNvSpPr>
          <p:nvPr>
            <p:ph type="dt" sz="half" idx="10"/>
          </p:nvPr>
        </p:nvSpPr>
        <p:spPr>
          <a:xfrm>
            <a:off x="8801100" y="219456"/>
            <a:ext cx="1913256" cy="338328"/>
          </a:xfrm>
        </p:spPr>
        <p:txBody>
          <a:bodyPr anchor="ctr">
            <a:normAutofit/>
          </a:bodyPr>
          <a:lstStyle/>
          <a:p>
            <a:pPr>
              <a:spcAft>
                <a:spcPts val="600"/>
              </a:spcAft>
            </a:pPr>
            <a:fld id="{21359139-99F8-4B6E-8834-95F2B9D91EE4}" type="datetime1">
              <a:rPr lang="en-US" smtClean="0"/>
              <a:pPr>
                <a:spcAft>
                  <a:spcPts val="600"/>
                </a:spcAft>
              </a:pPr>
              <a:t>12/5/2025</a:t>
            </a:fld>
            <a:endParaRPr lang="en-US"/>
          </a:p>
        </p:txBody>
      </p:sp>
      <p:sp>
        <p:nvSpPr>
          <p:cNvPr id="6" name="Slide Number Placeholder 5">
            <a:extLst>
              <a:ext uri="{FF2B5EF4-FFF2-40B4-BE49-F238E27FC236}">
                <a16:creationId xmlns:a16="http://schemas.microsoft.com/office/drawing/2014/main" id="{9D39CCC4-9854-B780-B61E-7AFD5D246E3A}"/>
              </a:ext>
            </a:extLst>
          </p:cNvPr>
          <p:cNvSpPr>
            <a:spLocks noGrp="1"/>
          </p:cNvSpPr>
          <p:nvPr>
            <p:ph type="sldNum" sz="quarter" idx="12"/>
          </p:nvPr>
        </p:nvSpPr>
        <p:spPr>
          <a:xfrm>
            <a:off x="11291658" y="219456"/>
            <a:ext cx="555948" cy="338328"/>
          </a:xfrm>
        </p:spPr>
        <p:txBody>
          <a:bodyPr anchor="ctr">
            <a:normAutofit/>
          </a:bodyPr>
          <a:lstStyle/>
          <a:p>
            <a:pPr>
              <a:spcAft>
                <a:spcPts val="600"/>
              </a:spcAft>
            </a:pPr>
            <a:fld id="{8E274F5D-21DC-40EF-8DBA-AB9BB119E939}" type="slidenum">
              <a:rPr lang="en-US" smtClean="0"/>
              <a:pPr>
                <a:spcAft>
                  <a:spcPts val="600"/>
                </a:spcAft>
              </a:pPr>
              <a:t>12</a:t>
            </a:fld>
            <a:endParaRPr lang="en-US"/>
          </a:p>
        </p:txBody>
      </p:sp>
    </p:spTree>
    <p:extLst>
      <p:ext uri="{BB962C8B-B14F-4D97-AF65-F5344CB8AC3E}">
        <p14:creationId xmlns:p14="http://schemas.microsoft.com/office/powerpoint/2010/main" val="2452113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0109E-ACA4-01E2-1CA8-92BED24B0A0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EA656D9-ABE4-19B0-F66D-49A2A9E05230}"/>
              </a:ext>
            </a:extLst>
          </p:cNvPr>
          <p:cNvSpPr txBox="1"/>
          <p:nvPr/>
        </p:nvSpPr>
        <p:spPr>
          <a:xfrm>
            <a:off x="7772400" y="802640"/>
            <a:ext cx="4000500" cy="11379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85000"/>
              </a:lnSpc>
              <a:spcBef>
                <a:spcPct val="0"/>
              </a:spcBef>
              <a:spcAft>
                <a:spcPts val="600"/>
              </a:spcAft>
            </a:pPr>
            <a:r>
              <a:rPr lang="en-US" sz="2400" b="0" kern="1200" spc="-50" baseline="0">
                <a:latin typeface="+mj-lt"/>
                <a:ea typeface="+mj-ea"/>
                <a:cs typeface="+mj-cs"/>
              </a:rPr>
              <a:t>Simple SRCNN</a:t>
            </a:r>
          </a:p>
        </p:txBody>
      </p:sp>
      <p:sp>
        <p:nvSpPr>
          <p:cNvPr id="3" name="Footer Placeholder 2">
            <a:extLst>
              <a:ext uri="{FF2B5EF4-FFF2-40B4-BE49-F238E27FC236}">
                <a16:creationId xmlns:a16="http://schemas.microsoft.com/office/drawing/2014/main" id="{81B92244-F738-2886-595E-3258E96CDBC1}"/>
              </a:ext>
            </a:extLst>
          </p:cNvPr>
          <p:cNvSpPr>
            <a:spLocks noGrp="1"/>
          </p:cNvSpPr>
          <p:nvPr>
            <p:ph type="ftr" sz="quarter" idx="11"/>
          </p:nvPr>
        </p:nvSpPr>
        <p:spPr>
          <a:xfrm>
            <a:off x="432393" y="214858"/>
            <a:ext cx="2726376" cy="338328"/>
          </a:xfrm>
        </p:spPr>
        <p:txBody>
          <a:bodyPr vert="horz" lIns="91440" tIns="45720" rIns="91440" bIns="45720" rtlCol="0" anchor="ctr">
            <a:normAutofit/>
          </a:bodyPr>
          <a:lstStyle/>
          <a:p>
            <a:r>
              <a:rPr lang="en-US" kern="1200" cap="all" baseline="0">
                <a:latin typeface="+mn-lt"/>
                <a:ea typeface="+mn-ea"/>
                <a:cs typeface="+mn-cs"/>
              </a:rPr>
              <a:t>EEL6935 – Deep Learning for medical images</a:t>
            </a:r>
          </a:p>
          <a:p>
            <a:pPr>
              <a:spcAft>
                <a:spcPts val="600"/>
              </a:spcAft>
            </a:pPr>
            <a:endParaRPr lang="en-US" kern="1200" cap="all" baseline="0">
              <a:latin typeface="+mn-lt"/>
              <a:ea typeface="+mn-ea"/>
              <a:cs typeface="+mn-cs"/>
            </a:endParaRPr>
          </a:p>
        </p:txBody>
      </p:sp>
      <p:sp>
        <p:nvSpPr>
          <p:cNvPr id="14" name="Date Placeholder 3">
            <a:extLst>
              <a:ext uri="{FF2B5EF4-FFF2-40B4-BE49-F238E27FC236}">
                <a16:creationId xmlns:a16="http://schemas.microsoft.com/office/drawing/2014/main" id="{87F67B8E-F76B-0C5B-DF5C-D2855FA946C2}"/>
              </a:ext>
            </a:extLst>
          </p:cNvPr>
          <p:cNvSpPr>
            <a:spLocks noGrp="1"/>
          </p:cNvSpPr>
          <p:nvPr>
            <p:ph type="dt" sz="half" idx="10"/>
          </p:nvPr>
        </p:nvSpPr>
        <p:spPr>
          <a:xfrm>
            <a:off x="7772400" y="214858"/>
            <a:ext cx="1485900" cy="338328"/>
          </a:xfrm>
        </p:spPr>
        <p:txBody>
          <a:bodyPr/>
          <a:lstStyle/>
          <a:p>
            <a:pPr>
              <a:spcAft>
                <a:spcPts val="600"/>
              </a:spcAft>
            </a:pPr>
            <a:fld id="{21DDFA7E-E414-422B-ACFF-8C3D6A1A67FB}" type="datetime1">
              <a:rPr lang="en-US" smtClean="0"/>
              <a:pPr>
                <a:spcAft>
                  <a:spcPts val="600"/>
                </a:spcAft>
              </a:pPr>
              <a:t>12/5/2025</a:t>
            </a:fld>
            <a:endParaRPr lang="en-US"/>
          </a:p>
        </p:txBody>
      </p:sp>
      <p:sp>
        <p:nvSpPr>
          <p:cNvPr id="16" name="Slide Number Placeholder 4">
            <a:extLst>
              <a:ext uri="{FF2B5EF4-FFF2-40B4-BE49-F238E27FC236}">
                <a16:creationId xmlns:a16="http://schemas.microsoft.com/office/drawing/2014/main" id="{ED5B42D8-9D06-C982-658B-48A33EB40538}"/>
              </a:ext>
            </a:extLst>
          </p:cNvPr>
          <p:cNvSpPr>
            <a:spLocks noGrp="1"/>
          </p:cNvSpPr>
          <p:nvPr>
            <p:ph type="sldNum" sz="quarter" idx="12"/>
          </p:nvPr>
        </p:nvSpPr>
        <p:spPr>
          <a:xfrm>
            <a:off x="11291657" y="214858"/>
            <a:ext cx="555948" cy="338328"/>
          </a:xfrm>
        </p:spPr>
        <p:txBody>
          <a:bodyPr/>
          <a:lstStyle/>
          <a:p>
            <a:pPr>
              <a:spcAft>
                <a:spcPts val="600"/>
              </a:spcAft>
            </a:pPr>
            <a:fld id="{8E274F5D-21DC-40EF-8DBA-AB9BB119E939}" type="slidenum">
              <a:rPr lang="en-US" smtClean="0"/>
              <a:pPr>
                <a:spcAft>
                  <a:spcPts val="600"/>
                </a:spcAft>
              </a:pPr>
              <a:t>13</a:t>
            </a:fld>
            <a:endParaRPr lang="en-US"/>
          </a:p>
        </p:txBody>
      </p:sp>
      <p:pic>
        <p:nvPicPr>
          <p:cNvPr id="9" name="Content Placeholder 8" descr="A diagram of a graph&#10;&#10;AI-generated content may be incorrect.">
            <a:extLst>
              <a:ext uri="{FF2B5EF4-FFF2-40B4-BE49-F238E27FC236}">
                <a16:creationId xmlns:a16="http://schemas.microsoft.com/office/drawing/2014/main" id="{5387EC95-7814-C698-17C4-87369E85D4B4}"/>
              </a:ext>
            </a:extLst>
          </p:cNvPr>
          <p:cNvPicPr>
            <a:picLocks noGrp="1" noChangeAspect="1"/>
          </p:cNvPicPr>
          <p:nvPr>
            <p:ph sz="quarter" idx="14"/>
          </p:nvPr>
        </p:nvPicPr>
        <p:blipFill>
          <a:blip r:embed="rId3"/>
          <a:stretch>
            <a:fillRect/>
          </a:stretch>
        </p:blipFill>
        <p:spPr>
          <a:xfrm>
            <a:off x="358775" y="3220979"/>
            <a:ext cx="11414125" cy="3338630"/>
          </a:xfrm>
          <a:prstGeom prst="rect">
            <a:avLst/>
          </a:prstGeom>
          <a:noFill/>
        </p:spPr>
      </p:pic>
      <p:sp>
        <p:nvSpPr>
          <p:cNvPr id="4" name="Date Placeholder 3" hidden="1">
            <a:extLst>
              <a:ext uri="{FF2B5EF4-FFF2-40B4-BE49-F238E27FC236}">
                <a16:creationId xmlns:a16="http://schemas.microsoft.com/office/drawing/2014/main" id="{28107F3E-17A4-F58A-4B6B-B944EC80EE55}"/>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hidden="1">
            <a:extLst>
              <a:ext uri="{FF2B5EF4-FFF2-40B4-BE49-F238E27FC236}">
                <a16:creationId xmlns:a16="http://schemas.microsoft.com/office/drawing/2014/main" id="{536C1477-1DB8-6C0A-76E7-72F1C2DDF651}"/>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13</a:t>
            </a:fld>
            <a:endParaRPr lang="en-US"/>
          </a:p>
        </p:txBody>
      </p:sp>
    </p:spTree>
    <p:extLst>
      <p:ext uri="{BB962C8B-B14F-4D97-AF65-F5344CB8AC3E}">
        <p14:creationId xmlns:p14="http://schemas.microsoft.com/office/powerpoint/2010/main" val="40287765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E41F0-83FC-151F-D72F-BD1F362273B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2CC9BA0-5FD7-9E61-4AA8-7095DEB0E88E}"/>
              </a:ext>
            </a:extLst>
          </p:cNvPr>
          <p:cNvSpPr txBox="1"/>
          <p:nvPr/>
        </p:nvSpPr>
        <p:spPr>
          <a:xfrm>
            <a:off x="420791" y="1113510"/>
            <a:ext cx="9942409" cy="87619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85000"/>
              </a:lnSpc>
              <a:spcBef>
                <a:spcPct val="0"/>
              </a:spcBef>
              <a:spcAft>
                <a:spcPts val="600"/>
              </a:spcAft>
            </a:pPr>
            <a:r>
              <a:rPr lang="en-US" sz="3000" b="0" kern="1200" spc="-110" baseline="0">
                <a:latin typeface="+mj-lt"/>
                <a:ea typeface="+mj-ea"/>
                <a:cs typeface="+mj-cs"/>
              </a:rPr>
              <a:t>Deep SRCNN</a:t>
            </a:r>
          </a:p>
        </p:txBody>
      </p:sp>
      <p:sp>
        <p:nvSpPr>
          <p:cNvPr id="3" name="Footer Placeholder 2">
            <a:extLst>
              <a:ext uri="{FF2B5EF4-FFF2-40B4-BE49-F238E27FC236}">
                <a16:creationId xmlns:a16="http://schemas.microsoft.com/office/drawing/2014/main" id="{15A590E2-CB09-B7A2-D9AF-E7ABC3925CE1}"/>
              </a:ext>
            </a:extLst>
          </p:cNvPr>
          <p:cNvSpPr>
            <a:spLocks noGrp="1"/>
          </p:cNvSpPr>
          <p:nvPr>
            <p:ph type="ftr" sz="quarter" idx="11"/>
          </p:nvPr>
        </p:nvSpPr>
        <p:spPr>
          <a:xfrm>
            <a:off x="432393" y="214858"/>
            <a:ext cx="2726376" cy="338328"/>
          </a:xfrm>
        </p:spPr>
        <p:txBody>
          <a:bodyPr vert="horz" lIns="91440" tIns="45720" rIns="91440" bIns="45720" rtlCol="0" anchor="ctr">
            <a:normAutofit/>
          </a:bodyPr>
          <a:lstStyle/>
          <a:p>
            <a:r>
              <a:rPr lang="en-US" kern="1200" cap="all" baseline="0">
                <a:latin typeface="+mn-lt"/>
                <a:ea typeface="+mn-ea"/>
                <a:cs typeface="+mn-cs"/>
              </a:rPr>
              <a:t>EEL6935 – Deep Learning for medical images</a:t>
            </a:r>
          </a:p>
          <a:p>
            <a:pPr>
              <a:spcAft>
                <a:spcPts val="600"/>
              </a:spcAft>
            </a:pPr>
            <a:endParaRPr lang="en-US" kern="1200" cap="all" baseline="0">
              <a:latin typeface="+mn-lt"/>
              <a:ea typeface="+mn-ea"/>
              <a:cs typeface="+mn-cs"/>
            </a:endParaRPr>
          </a:p>
        </p:txBody>
      </p:sp>
      <p:sp>
        <p:nvSpPr>
          <p:cNvPr id="12" name="Date Placeholder 3">
            <a:extLst>
              <a:ext uri="{FF2B5EF4-FFF2-40B4-BE49-F238E27FC236}">
                <a16:creationId xmlns:a16="http://schemas.microsoft.com/office/drawing/2014/main" id="{0C22E9E6-E3AD-7E13-0C2C-975EB67E916D}"/>
              </a:ext>
            </a:extLst>
          </p:cNvPr>
          <p:cNvSpPr>
            <a:spLocks noGrp="1"/>
          </p:cNvSpPr>
          <p:nvPr>
            <p:ph type="dt" sz="half" idx="10"/>
          </p:nvPr>
        </p:nvSpPr>
        <p:spPr>
          <a:xfrm>
            <a:off x="9217452" y="214858"/>
            <a:ext cx="1485900" cy="338328"/>
          </a:xfrm>
        </p:spPr>
        <p:txBody>
          <a:bodyPr/>
          <a:lstStyle/>
          <a:p>
            <a:pPr>
              <a:spcAft>
                <a:spcPts val="600"/>
              </a:spcAft>
            </a:pPr>
            <a:fld id="{44BE14B8-5058-4271-B378-2217DE83796E}" type="datetime1">
              <a:rPr lang="en-US" smtClean="0"/>
              <a:pPr>
                <a:spcAft>
                  <a:spcPts val="600"/>
                </a:spcAft>
              </a:pPr>
              <a:t>12/5/2025</a:t>
            </a:fld>
            <a:endParaRPr lang="en-US"/>
          </a:p>
        </p:txBody>
      </p:sp>
      <p:sp>
        <p:nvSpPr>
          <p:cNvPr id="14" name="Slide Number Placeholder 4">
            <a:extLst>
              <a:ext uri="{FF2B5EF4-FFF2-40B4-BE49-F238E27FC236}">
                <a16:creationId xmlns:a16="http://schemas.microsoft.com/office/drawing/2014/main" id="{BF500E27-4668-763C-51AB-43CB7D0C10DD}"/>
              </a:ext>
            </a:extLst>
          </p:cNvPr>
          <p:cNvSpPr>
            <a:spLocks noGrp="1"/>
          </p:cNvSpPr>
          <p:nvPr>
            <p:ph type="sldNum" sz="quarter" idx="12"/>
          </p:nvPr>
        </p:nvSpPr>
        <p:spPr>
          <a:xfrm>
            <a:off x="11291657" y="214858"/>
            <a:ext cx="555948" cy="338328"/>
          </a:xfrm>
        </p:spPr>
        <p:txBody>
          <a:bodyPr/>
          <a:lstStyle/>
          <a:p>
            <a:pPr>
              <a:spcAft>
                <a:spcPts val="600"/>
              </a:spcAft>
            </a:pPr>
            <a:fld id="{8E274F5D-21DC-40EF-8DBA-AB9BB119E939}" type="slidenum">
              <a:rPr lang="en-US" smtClean="0"/>
              <a:pPr>
                <a:spcAft>
                  <a:spcPts val="600"/>
                </a:spcAft>
              </a:pPr>
              <a:t>14</a:t>
            </a:fld>
            <a:endParaRPr lang="en-US"/>
          </a:p>
        </p:txBody>
      </p:sp>
      <p:pic>
        <p:nvPicPr>
          <p:cNvPr id="7" name="Picture 6">
            <a:extLst>
              <a:ext uri="{FF2B5EF4-FFF2-40B4-BE49-F238E27FC236}">
                <a16:creationId xmlns:a16="http://schemas.microsoft.com/office/drawing/2014/main" id="{4B563E6E-56DB-302E-5C44-4FCE06BEE034}"/>
              </a:ext>
            </a:extLst>
          </p:cNvPr>
          <p:cNvPicPr>
            <a:picLocks noChangeAspect="1"/>
          </p:cNvPicPr>
          <p:nvPr/>
        </p:nvPicPr>
        <p:blipFill>
          <a:blip r:embed="rId3"/>
          <a:stretch>
            <a:fillRect/>
          </a:stretch>
        </p:blipFill>
        <p:spPr>
          <a:xfrm>
            <a:off x="429417" y="2782462"/>
            <a:ext cx="9942409" cy="3007576"/>
          </a:xfrm>
          <a:prstGeom prst="rect">
            <a:avLst/>
          </a:prstGeom>
          <a:noFill/>
        </p:spPr>
      </p:pic>
      <p:sp>
        <p:nvSpPr>
          <p:cNvPr id="4" name="Date Placeholder 3" hidden="1">
            <a:extLst>
              <a:ext uri="{FF2B5EF4-FFF2-40B4-BE49-F238E27FC236}">
                <a16:creationId xmlns:a16="http://schemas.microsoft.com/office/drawing/2014/main" id="{D7B499A8-02DB-D423-8688-2FAF0E2F2184}"/>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hidden="1">
            <a:extLst>
              <a:ext uri="{FF2B5EF4-FFF2-40B4-BE49-F238E27FC236}">
                <a16:creationId xmlns:a16="http://schemas.microsoft.com/office/drawing/2014/main" id="{D8EC43A4-8B0A-32CA-75BF-0F22D109CDF3}"/>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14</a:t>
            </a:fld>
            <a:endParaRPr lang="en-US"/>
          </a:p>
        </p:txBody>
      </p:sp>
    </p:spTree>
    <p:extLst>
      <p:ext uri="{BB962C8B-B14F-4D97-AF65-F5344CB8AC3E}">
        <p14:creationId xmlns:p14="http://schemas.microsoft.com/office/powerpoint/2010/main" val="20640457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E6ED-EE17-0354-CEAC-10CC920CDD6A}"/>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BB236C-DD3E-8C29-9525-03D8895AD5D8}"/>
              </a:ext>
            </a:extLst>
          </p:cNvPr>
          <p:cNvSpPr>
            <a:spLocks noGrp="1"/>
          </p:cNvSpPr>
          <p:nvPr>
            <p:ph type="ftr" sz="quarter" idx="11"/>
          </p:nvPr>
        </p:nvSpPr>
        <p:spPr>
          <a:xfrm>
            <a:off x="5541275" y="209088"/>
            <a:ext cx="2726376" cy="338328"/>
          </a:xfrm>
        </p:spPr>
        <p:txBody>
          <a:bodyPr anchor="ctr">
            <a:normAutofit/>
          </a:bodyPr>
          <a:lstStyle/>
          <a:p>
            <a:r>
              <a:rPr lang="en-US" dirty="0"/>
              <a:t>EEL6935 – Deep Learning for medical images</a:t>
            </a:r>
            <a:endParaRPr lang="en-US" dirty="0">
              <a:solidFill>
                <a:srgbClr val="000000"/>
              </a:solidFill>
            </a:endParaRPr>
          </a:p>
          <a:p>
            <a:pPr>
              <a:spcAft>
                <a:spcPts val="600"/>
              </a:spcAft>
            </a:pPr>
            <a:endParaRPr lang="en-US"/>
          </a:p>
        </p:txBody>
      </p:sp>
      <p:sp>
        <p:nvSpPr>
          <p:cNvPr id="4" name="Date Placeholder 3" hidden="1">
            <a:extLst>
              <a:ext uri="{FF2B5EF4-FFF2-40B4-BE49-F238E27FC236}">
                <a16:creationId xmlns:a16="http://schemas.microsoft.com/office/drawing/2014/main" id="{F52557E6-6E54-B5E5-762E-3B97B1957212}"/>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hidden="1">
            <a:extLst>
              <a:ext uri="{FF2B5EF4-FFF2-40B4-BE49-F238E27FC236}">
                <a16:creationId xmlns:a16="http://schemas.microsoft.com/office/drawing/2014/main" id="{FBDC0E14-3786-0E88-21AA-F349169E009D}"/>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15</a:t>
            </a:fld>
            <a:endParaRPr lang="en-US"/>
          </a:p>
        </p:txBody>
      </p:sp>
      <p:sp>
        <p:nvSpPr>
          <p:cNvPr id="6" name="TextBox 5">
            <a:extLst>
              <a:ext uri="{FF2B5EF4-FFF2-40B4-BE49-F238E27FC236}">
                <a16:creationId xmlns:a16="http://schemas.microsoft.com/office/drawing/2014/main" id="{7337DD4E-A5BA-E2D9-E0F5-8E230D979BEE}"/>
              </a:ext>
            </a:extLst>
          </p:cNvPr>
          <p:cNvSpPr txBox="1"/>
          <p:nvPr/>
        </p:nvSpPr>
        <p:spPr>
          <a:xfrm>
            <a:off x="8398860" y="1035285"/>
            <a:ext cx="3336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t>SRGAN</a:t>
            </a:r>
            <a:endParaRPr lang="en-US" dirty="0"/>
          </a:p>
        </p:txBody>
      </p:sp>
      <p:pic>
        <p:nvPicPr>
          <p:cNvPr id="2" name="Picture 1" descr="A screenshot of a computer&#10;&#10;AI-generated content may be incorrect.">
            <a:extLst>
              <a:ext uri="{FF2B5EF4-FFF2-40B4-BE49-F238E27FC236}">
                <a16:creationId xmlns:a16="http://schemas.microsoft.com/office/drawing/2014/main" id="{1AB69418-2D65-1355-9A7D-35E605D2F3BE}"/>
              </a:ext>
            </a:extLst>
          </p:cNvPr>
          <p:cNvPicPr>
            <a:picLocks noChangeAspect="1"/>
          </p:cNvPicPr>
          <p:nvPr/>
        </p:nvPicPr>
        <p:blipFill>
          <a:blip r:embed="rId3"/>
          <a:stretch>
            <a:fillRect/>
          </a:stretch>
        </p:blipFill>
        <p:spPr>
          <a:xfrm>
            <a:off x="357133" y="550642"/>
            <a:ext cx="5871195" cy="5995884"/>
          </a:xfrm>
          <a:prstGeom prst="rect">
            <a:avLst/>
          </a:prstGeom>
        </p:spPr>
      </p:pic>
      <p:pic>
        <p:nvPicPr>
          <p:cNvPr id="9" name="Picture 8" descr="A diagram of a process&#10;&#10;AI-generated content may be incorrect.">
            <a:extLst>
              <a:ext uri="{FF2B5EF4-FFF2-40B4-BE49-F238E27FC236}">
                <a16:creationId xmlns:a16="http://schemas.microsoft.com/office/drawing/2014/main" id="{4D79395D-9F00-D932-5BDA-3B7CC6212CAF}"/>
              </a:ext>
            </a:extLst>
          </p:cNvPr>
          <p:cNvPicPr>
            <a:picLocks noChangeAspect="1"/>
          </p:cNvPicPr>
          <p:nvPr/>
        </p:nvPicPr>
        <p:blipFill>
          <a:blip r:embed="rId4"/>
          <a:stretch>
            <a:fillRect/>
          </a:stretch>
        </p:blipFill>
        <p:spPr>
          <a:xfrm>
            <a:off x="4549751" y="2121249"/>
            <a:ext cx="7297403" cy="2587690"/>
          </a:xfrm>
          <a:prstGeom prst="rect">
            <a:avLst/>
          </a:prstGeom>
        </p:spPr>
      </p:pic>
    </p:spTree>
    <p:extLst>
      <p:ext uri="{BB962C8B-B14F-4D97-AF65-F5344CB8AC3E}">
        <p14:creationId xmlns:p14="http://schemas.microsoft.com/office/powerpoint/2010/main" val="16977253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7EA1-0FA1-845D-5EB8-CDE7616EE1C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3D697A7-27C7-E669-14B2-D311BB750CD6}"/>
              </a:ext>
            </a:extLst>
          </p:cNvPr>
          <p:cNvSpPr txBox="1"/>
          <p:nvPr/>
        </p:nvSpPr>
        <p:spPr>
          <a:xfrm>
            <a:off x="432393" y="1126457"/>
            <a:ext cx="2920407" cy="28892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85000"/>
              </a:lnSpc>
              <a:spcBef>
                <a:spcPct val="0"/>
              </a:spcBef>
              <a:spcAft>
                <a:spcPts val="600"/>
              </a:spcAft>
            </a:pPr>
            <a:r>
              <a:rPr lang="en-US" sz="3000" b="0" kern="1200" spc="-110" baseline="0" dirty="0">
                <a:latin typeface="+mj-lt"/>
                <a:ea typeface="+mj-ea"/>
                <a:cs typeface="+mj-cs"/>
              </a:rPr>
              <a:t>Fast DDPM</a:t>
            </a:r>
          </a:p>
        </p:txBody>
      </p:sp>
      <p:sp>
        <p:nvSpPr>
          <p:cNvPr id="3" name="Footer Placeholder 2">
            <a:extLst>
              <a:ext uri="{FF2B5EF4-FFF2-40B4-BE49-F238E27FC236}">
                <a16:creationId xmlns:a16="http://schemas.microsoft.com/office/drawing/2014/main" id="{DCDF9AF8-9CCB-D8AD-3569-803FED26DE11}"/>
              </a:ext>
            </a:extLst>
          </p:cNvPr>
          <p:cNvSpPr>
            <a:spLocks noGrp="1"/>
          </p:cNvSpPr>
          <p:nvPr>
            <p:ph type="ftr" sz="quarter" idx="11"/>
          </p:nvPr>
        </p:nvSpPr>
        <p:spPr>
          <a:xfrm>
            <a:off x="432393" y="214858"/>
            <a:ext cx="2726376" cy="338328"/>
          </a:xfrm>
        </p:spPr>
        <p:txBody>
          <a:bodyPr vert="horz" lIns="91440" tIns="45720" rIns="91440" bIns="45720" rtlCol="0" anchor="ctr">
            <a:normAutofit/>
          </a:bodyPr>
          <a:lstStyle/>
          <a:p>
            <a:r>
              <a:rPr lang="en-US" kern="1200" cap="all" baseline="0">
                <a:latin typeface="+mn-lt"/>
                <a:ea typeface="+mn-ea"/>
                <a:cs typeface="+mn-cs"/>
              </a:rPr>
              <a:t>EEL6935 – Deep Learning for medical images</a:t>
            </a:r>
          </a:p>
          <a:p>
            <a:pPr>
              <a:spcAft>
                <a:spcPts val="600"/>
              </a:spcAft>
            </a:pPr>
            <a:endParaRPr lang="en-US" kern="1200" cap="all" baseline="0">
              <a:latin typeface="+mn-lt"/>
              <a:ea typeface="+mn-ea"/>
              <a:cs typeface="+mn-cs"/>
            </a:endParaRPr>
          </a:p>
        </p:txBody>
      </p:sp>
      <p:sp>
        <p:nvSpPr>
          <p:cNvPr id="13" name="Date Placeholder 3">
            <a:extLst>
              <a:ext uri="{FF2B5EF4-FFF2-40B4-BE49-F238E27FC236}">
                <a16:creationId xmlns:a16="http://schemas.microsoft.com/office/drawing/2014/main" id="{D85BCE0A-8D9A-CAE9-B7E9-B111208F1618}"/>
              </a:ext>
            </a:extLst>
          </p:cNvPr>
          <p:cNvSpPr>
            <a:spLocks noGrp="1"/>
          </p:cNvSpPr>
          <p:nvPr>
            <p:ph type="dt" sz="half" idx="10"/>
          </p:nvPr>
        </p:nvSpPr>
        <p:spPr>
          <a:xfrm>
            <a:off x="4055522" y="214858"/>
            <a:ext cx="1811877" cy="338328"/>
          </a:xfrm>
        </p:spPr>
        <p:txBody>
          <a:bodyPr/>
          <a:lstStyle/>
          <a:p>
            <a:pPr>
              <a:spcAft>
                <a:spcPts val="600"/>
              </a:spcAft>
            </a:pPr>
            <a:fld id="{81C379B3-3585-4FAF-BD63-57B9BB47E12C}" type="datetime1">
              <a:rPr lang="en-US" smtClean="0"/>
              <a:pPr>
                <a:spcAft>
                  <a:spcPts val="600"/>
                </a:spcAft>
              </a:pPr>
              <a:t>12/5/2025</a:t>
            </a:fld>
            <a:endParaRPr lang="en-US"/>
          </a:p>
        </p:txBody>
      </p:sp>
      <p:sp>
        <p:nvSpPr>
          <p:cNvPr id="15" name="Slide Number Placeholder 4">
            <a:extLst>
              <a:ext uri="{FF2B5EF4-FFF2-40B4-BE49-F238E27FC236}">
                <a16:creationId xmlns:a16="http://schemas.microsoft.com/office/drawing/2014/main" id="{B46DA097-8DEE-703C-5B7C-5354C394AF48}"/>
              </a:ext>
            </a:extLst>
          </p:cNvPr>
          <p:cNvSpPr>
            <a:spLocks noGrp="1"/>
          </p:cNvSpPr>
          <p:nvPr>
            <p:ph type="sldNum" sz="quarter" idx="12"/>
          </p:nvPr>
        </p:nvSpPr>
        <p:spPr>
          <a:xfrm>
            <a:off x="11291258" y="214858"/>
            <a:ext cx="555948" cy="338328"/>
          </a:xfrm>
        </p:spPr>
        <p:txBody>
          <a:bodyPr/>
          <a:lstStyle/>
          <a:p>
            <a:pPr>
              <a:spcAft>
                <a:spcPts val="600"/>
              </a:spcAft>
            </a:pPr>
            <a:fld id="{8E274F5D-21DC-40EF-8DBA-AB9BB119E939}" type="slidenum">
              <a:rPr lang="en-US" smtClean="0"/>
              <a:pPr>
                <a:spcAft>
                  <a:spcPts val="600"/>
                </a:spcAft>
              </a:pPr>
              <a:t>16</a:t>
            </a:fld>
            <a:endParaRPr lang="en-US"/>
          </a:p>
        </p:txBody>
      </p:sp>
      <p:pic>
        <p:nvPicPr>
          <p:cNvPr id="8" name="Picture 7" descr="A screenshot of a computer&#10;&#10;AI-generated content may be incorrect.">
            <a:extLst>
              <a:ext uri="{FF2B5EF4-FFF2-40B4-BE49-F238E27FC236}">
                <a16:creationId xmlns:a16="http://schemas.microsoft.com/office/drawing/2014/main" id="{65481B48-A7E5-F611-83D4-7B789C940647}"/>
              </a:ext>
            </a:extLst>
          </p:cNvPr>
          <p:cNvPicPr>
            <a:picLocks noChangeAspect="1"/>
          </p:cNvPicPr>
          <p:nvPr/>
        </p:nvPicPr>
        <p:blipFill>
          <a:blip r:embed="rId3"/>
          <a:stretch>
            <a:fillRect/>
          </a:stretch>
        </p:blipFill>
        <p:spPr>
          <a:xfrm>
            <a:off x="4262526" y="1126457"/>
            <a:ext cx="7089196" cy="5121943"/>
          </a:xfrm>
          <a:prstGeom prst="rect">
            <a:avLst/>
          </a:prstGeom>
          <a:noFill/>
        </p:spPr>
      </p:pic>
      <p:sp>
        <p:nvSpPr>
          <p:cNvPr id="4" name="Date Placeholder 3" hidden="1">
            <a:extLst>
              <a:ext uri="{FF2B5EF4-FFF2-40B4-BE49-F238E27FC236}">
                <a16:creationId xmlns:a16="http://schemas.microsoft.com/office/drawing/2014/main" id="{075CB42A-34F8-7A6A-7A3F-FE688B3A5D3A}"/>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hidden="1">
            <a:extLst>
              <a:ext uri="{FF2B5EF4-FFF2-40B4-BE49-F238E27FC236}">
                <a16:creationId xmlns:a16="http://schemas.microsoft.com/office/drawing/2014/main" id="{C1A445D2-8BD7-D06B-B9C0-E78E1110D5B9}"/>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16</a:t>
            </a:fld>
            <a:endParaRPr lang="en-US"/>
          </a:p>
        </p:txBody>
      </p:sp>
    </p:spTree>
    <p:extLst>
      <p:ext uri="{BB962C8B-B14F-4D97-AF65-F5344CB8AC3E}">
        <p14:creationId xmlns:p14="http://schemas.microsoft.com/office/powerpoint/2010/main" val="39726735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4CFF5-E7F1-0221-8D20-D6CE5F21A6A5}"/>
              </a:ext>
            </a:extLst>
          </p:cNvPr>
          <p:cNvSpPr>
            <a:spLocks noGrp="1"/>
          </p:cNvSpPr>
          <p:nvPr>
            <p:ph type="title"/>
          </p:nvPr>
        </p:nvSpPr>
        <p:spPr>
          <a:xfrm>
            <a:off x="409980" y="4311805"/>
            <a:ext cx="8585337" cy="2368300"/>
          </a:xfrm>
        </p:spPr>
        <p:txBody>
          <a:bodyPr anchor="b">
            <a:normAutofit/>
          </a:bodyPr>
          <a:lstStyle/>
          <a:p>
            <a:r>
              <a:rPr lang="en-US"/>
              <a:t>Experiments and Results</a:t>
            </a:r>
          </a:p>
        </p:txBody>
      </p:sp>
      <p:sp>
        <p:nvSpPr>
          <p:cNvPr id="4" name="Footer Placeholder 3">
            <a:extLst>
              <a:ext uri="{FF2B5EF4-FFF2-40B4-BE49-F238E27FC236}">
                <a16:creationId xmlns:a16="http://schemas.microsoft.com/office/drawing/2014/main" id="{4E6EE841-749B-2718-C91D-CF7EECE6FE3D}"/>
              </a:ext>
            </a:extLst>
          </p:cNvPr>
          <p:cNvSpPr>
            <a:spLocks noGrp="1"/>
          </p:cNvSpPr>
          <p:nvPr>
            <p:ph type="ftr" sz="quarter" idx="11"/>
          </p:nvPr>
        </p:nvSpPr>
        <p:spPr>
          <a:xfrm>
            <a:off x="419100" y="219456"/>
            <a:ext cx="2656178"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5" name="Date Placeholder 4">
            <a:extLst>
              <a:ext uri="{FF2B5EF4-FFF2-40B4-BE49-F238E27FC236}">
                <a16:creationId xmlns:a16="http://schemas.microsoft.com/office/drawing/2014/main" id="{06F4860B-2ADF-5A6D-687B-48A20EC3EE6B}"/>
              </a:ext>
            </a:extLst>
          </p:cNvPr>
          <p:cNvSpPr>
            <a:spLocks noGrp="1"/>
          </p:cNvSpPr>
          <p:nvPr>
            <p:ph type="dt" sz="half" idx="10"/>
          </p:nvPr>
        </p:nvSpPr>
        <p:spPr>
          <a:xfrm>
            <a:off x="8801100" y="219456"/>
            <a:ext cx="1913256" cy="338328"/>
          </a:xfrm>
        </p:spPr>
        <p:txBody>
          <a:bodyPr anchor="ctr">
            <a:normAutofit/>
          </a:bodyPr>
          <a:lstStyle/>
          <a:p>
            <a:pPr>
              <a:spcAft>
                <a:spcPts val="600"/>
              </a:spcAft>
            </a:pPr>
            <a:fld id="{21359139-99F8-4B6E-8834-95F2B9D91EE4}" type="datetime1">
              <a:rPr lang="en-US" smtClean="0"/>
              <a:pPr>
                <a:spcAft>
                  <a:spcPts val="600"/>
                </a:spcAft>
              </a:pPr>
              <a:t>12/5/2025</a:t>
            </a:fld>
            <a:endParaRPr lang="en-US"/>
          </a:p>
        </p:txBody>
      </p:sp>
      <p:sp>
        <p:nvSpPr>
          <p:cNvPr id="6" name="Slide Number Placeholder 5">
            <a:extLst>
              <a:ext uri="{FF2B5EF4-FFF2-40B4-BE49-F238E27FC236}">
                <a16:creationId xmlns:a16="http://schemas.microsoft.com/office/drawing/2014/main" id="{03456470-4522-2C01-32DF-B73622ECE61B}"/>
              </a:ext>
            </a:extLst>
          </p:cNvPr>
          <p:cNvSpPr>
            <a:spLocks noGrp="1"/>
          </p:cNvSpPr>
          <p:nvPr>
            <p:ph type="sldNum" sz="quarter" idx="12"/>
          </p:nvPr>
        </p:nvSpPr>
        <p:spPr>
          <a:xfrm>
            <a:off x="11291658" y="219456"/>
            <a:ext cx="555948" cy="338328"/>
          </a:xfrm>
        </p:spPr>
        <p:txBody>
          <a:bodyPr anchor="ctr">
            <a:normAutofit/>
          </a:bodyPr>
          <a:lstStyle/>
          <a:p>
            <a:pPr>
              <a:spcAft>
                <a:spcPts val="600"/>
              </a:spcAft>
            </a:pPr>
            <a:fld id="{8E274F5D-21DC-40EF-8DBA-AB9BB119E939}" type="slidenum">
              <a:rPr lang="en-US" smtClean="0"/>
              <a:pPr>
                <a:spcAft>
                  <a:spcPts val="600"/>
                </a:spcAft>
              </a:pPr>
              <a:t>17</a:t>
            </a:fld>
            <a:endParaRPr lang="en-US"/>
          </a:p>
        </p:txBody>
      </p:sp>
    </p:spTree>
    <p:extLst>
      <p:ext uri="{BB962C8B-B14F-4D97-AF65-F5344CB8AC3E}">
        <p14:creationId xmlns:p14="http://schemas.microsoft.com/office/powerpoint/2010/main" val="4039189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B9BF8-9FE5-C72C-073D-764FEEE384C5}"/>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6D900BE-D863-AA9F-942E-33855F561167}"/>
              </a:ext>
            </a:extLst>
          </p:cNvPr>
          <p:cNvSpPr>
            <a:spLocks noGrp="1"/>
          </p:cNvSpPr>
          <p:nvPr>
            <p:ph type="ftr" sz="quarter" idx="11"/>
          </p:nvPr>
        </p:nvSpPr>
        <p:spPr>
          <a:xfrm>
            <a:off x="432393" y="214858"/>
            <a:ext cx="2726376"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4" name="Date Placeholder 3" hidden="1">
            <a:extLst>
              <a:ext uri="{FF2B5EF4-FFF2-40B4-BE49-F238E27FC236}">
                <a16:creationId xmlns:a16="http://schemas.microsoft.com/office/drawing/2014/main" id="{7BEBC7CD-C605-420B-2296-CBB66F5307B3}"/>
              </a:ext>
            </a:extLst>
          </p:cNvPr>
          <p:cNvSpPr>
            <a:spLocks noGrp="1"/>
          </p:cNvSpPr>
          <p:nvPr>
            <p:ph type="dt" sz="half" idx="10"/>
          </p:nvPr>
        </p:nvSpPr>
        <p:spPr>
          <a:xfrm>
            <a:off x="8801100" y="214858"/>
            <a:ext cx="1920240" cy="338328"/>
          </a:xfrm>
        </p:spPr>
        <p:txBody>
          <a:bodyPr anchor="ctr">
            <a:normAutofit/>
          </a:bodyPr>
          <a:lstStyle/>
          <a:p>
            <a:pPr>
              <a:spcAft>
                <a:spcPts val="600"/>
              </a:spcAft>
            </a:pPr>
            <a:fld id="{44BE14B8-5058-4271-B378-2217DE83796E}" type="datetime1">
              <a:rPr lang="en-US" smtClean="0"/>
              <a:pPr>
                <a:spcAft>
                  <a:spcPts val="600"/>
                </a:spcAft>
              </a:pPr>
              <a:t>12/5/2025</a:t>
            </a:fld>
            <a:endParaRPr lang="en-US"/>
          </a:p>
        </p:txBody>
      </p:sp>
      <p:sp>
        <p:nvSpPr>
          <p:cNvPr id="5" name="Slide Number Placeholder 4" hidden="1">
            <a:extLst>
              <a:ext uri="{FF2B5EF4-FFF2-40B4-BE49-F238E27FC236}">
                <a16:creationId xmlns:a16="http://schemas.microsoft.com/office/drawing/2014/main" id="{ACDBCA15-FBAC-93CE-CB77-0CC69870A2A7}"/>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18</a:t>
            </a:fld>
            <a:endParaRPr lang="en-US"/>
          </a:p>
        </p:txBody>
      </p:sp>
      <p:sp>
        <p:nvSpPr>
          <p:cNvPr id="12" name="TextBox 11">
            <a:extLst>
              <a:ext uri="{FF2B5EF4-FFF2-40B4-BE49-F238E27FC236}">
                <a16:creationId xmlns:a16="http://schemas.microsoft.com/office/drawing/2014/main" id="{BE7AD1A6-7746-FB32-E1A3-04556A0B08EB}"/>
              </a:ext>
            </a:extLst>
          </p:cNvPr>
          <p:cNvSpPr txBox="1"/>
          <p:nvPr/>
        </p:nvSpPr>
        <p:spPr>
          <a:xfrm>
            <a:off x="540000" y="648000"/>
            <a:ext cx="5376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Consolidated MISR Results</a:t>
            </a:r>
            <a:endParaRPr lang="en-US" dirty="0"/>
          </a:p>
        </p:txBody>
      </p:sp>
      <p:pic>
        <p:nvPicPr>
          <p:cNvPr id="7" name="Content Placeholder 6" descr="A close-up of a mri scan&#10;&#10;AI-generated content may be incorrect.">
            <a:extLst>
              <a:ext uri="{FF2B5EF4-FFF2-40B4-BE49-F238E27FC236}">
                <a16:creationId xmlns:a16="http://schemas.microsoft.com/office/drawing/2014/main" id="{DDF2A612-2B66-4E35-B09D-2D5297AF7B61}"/>
              </a:ext>
            </a:extLst>
          </p:cNvPr>
          <p:cNvPicPr>
            <a:picLocks noGrp="1" noChangeAspect="1"/>
          </p:cNvPicPr>
          <p:nvPr>
            <p:ph idx="1"/>
          </p:nvPr>
        </p:nvPicPr>
        <p:blipFill>
          <a:blip r:embed="rId3"/>
          <a:stretch>
            <a:fillRect/>
          </a:stretch>
        </p:blipFill>
        <p:spPr>
          <a:xfrm>
            <a:off x="2020727" y="1172713"/>
            <a:ext cx="8305521" cy="1755963"/>
          </a:xfrm>
          <a:prstGeom prst="rect">
            <a:avLst/>
          </a:prstGeom>
        </p:spPr>
      </p:pic>
      <p:pic>
        <p:nvPicPr>
          <p:cNvPr id="8" name="Picture 7" descr="A close-up of a mri&#10;&#10;AI-generated content may be incorrect.">
            <a:extLst>
              <a:ext uri="{FF2B5EF4-FFF2-40B4-BE49-F238E27FC236}">
                <a16:creationId xmlns:a16="http://schemas.microsoft.com/office/drawing/2014/main" id="{E2DC6B3E-2E8D-DAB0-21C3-889409FF1A86}"/>
              </a:ext>
            </a:extLst>
          </p:cNvPr>
          <p:cNvPicPr>
            <a:picLocks noChangeAspect="1"/>
          </p:cNvPicPr>
          <p:nvPr/>
        </p:nvPicPr>
        <p:blipFill>
          <a:blip r:embed="rId4"/>
          <a:stretch>
            <a:fillRect/>
          </a:stretch>
        </p:blipFill>
        <p:spPr>
          <a:xfrm>
            <a:off x="2024944" y="3043103"/>
            <a:ext cx="8297336" cy="1717238"/>
          </a:xfrm>
          <a:prstGeom prst="rect">
            <a:avLst/>
          </a:prstGeom>
        </p:spPr>
      </p:pic>
      <p:pic>
        <p:nvPicPr>
          <p:cNvPr id="9" name="Picture 8" descr="A close-up of several images of a pelvis&#10;&#10;AI-generated content may be incorrect.">
            <a:extLst>
              <a:ext uri="{FF2B5EF4-FFF2-40B4-BE49-F238E27FC236}">
                <a16:creationId xmlns:a16="http://schemas.microsoft.com/office/drawing/2014/main" id="{7485414A-9E52-92DD-5804-8ED9F9BC6DF5}"/>
              </a:ext>
            </a:extLst>
          </p:cNvPr>
          <p:cNvPicPr>
            <a:picLocks noChangeAspect="1"/>
          </p:cNvPicPr>
          <p:nvPr/>
        </p:nvPicPr>
        <p:blipFill>
          <a:blip r:embed="rId5"/>
          <a:stretch>
            <a:fillRect/>
          </a:stretch>
        </p:blipFill>
        <p:spPr>
          <a:xfrm>
            <a:off x="2024943" y="4933993"/>
            <a:ext cx="8318503" cy="1745459"/>
          </a:xfrm>
          <a:prstGeom prst="rect">
            <a:avLst/>
          </a:prstGeom>
        </p:spPr>
      </p:pic>
    </p:spTree>
    <p:extLst>
      <p:ext uri="{BB962C8B-B14F-4D97-AF65-F5344CB8AC3E}">
        <p14:creationId xmlns:p14="http://schemas.microsoft.com/office/powerpoint/2010/main" val="39195965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BEC82-1C58-54D2-BEB3-E4AC737B149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B633AB4A-B860-785F-7916-7CE14C50879C}"/>
              </a:ext>
            </a:extLst>
          </p:cNvPr>
          <p:cNvSpPr>
            <a:spLocks noGrp="1"/>
          </p:cNvSpPr>
          <p:nvPr>
            <p:ph type="ftr" sz="quarter" idx="11"/>
          </p:nvPr>
        </p:nvSpPr>
        <p:spPr>
          <a:xfrm>
            <a:off x="432393" y="214858"/>
            <a:ext cx="2726376"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4" name="Date Placeholder 3" hidden="1">
            <a:extLst>
              <a:ext uri="{FF2B5EF4-FFF2-40B4-BE49-F238E27FC236}">
                <a16:creationId xmlns:a16="http://schemas.microsoft.com/office/drawing/2014/main" id="{5F8ED3C6-CC89-6D2E-5E80-7BE7D52A21E0}"/>
              </a:ext>
            </a:extLst>
          </p:cNvPr>
          <p:cNvSpPr>
            <a:spLocks noGrp="1"/>
          </p:cNvSpPr>
          <p:nvPr>
            <p:ph type="dt" sz="half" idx="10"/>
          </p:nvPr>
        </p:nvSpPr>
        <p:spPr>
          <a:xfrm>
            <a:off x="8801100" y="214858"/>
            <a:ext cx="1920240" cy="338328"/>
          </a:xfrm>
        </p:spPr>
        <p:txBody>
          <a:bodyPr anchor="ctr">
            <a:normAutofit/>
          </a:bodyPr>
          <a:lstStyle/>
          <a:p>
            <a:pPr>
              <a:spcAft>
                <a:spcPts val="600"/>
              </a:spcAft>
            </a:pPr>
            <a:fld id="{44BE14B8-5058-4271-B378-2217DE83796E}" type="datetime1">
              <a:rPr lang="en-US" smtClean="0"/>
              <a:pPr>
                <a:spcAft>
                  <a:spcPts val="600"/>
                </a:spcAft>
              </a:pPr>
              <a:t>12/5/2025</a:t>
            </a:fld>
            <a:endParaRPr lang="en-US"/>
          </a:p>
        </p:txBody>
      </p:sp>
      <p:sp>
        <p:nvSpPr>
          <p:cNvPr id="5" name="Slide Number Placeholder 4" hidden="1">
            <a:extLst>
              <a:ext uri="{FF2B5EF4-FFF2-40B4-BE49-F238E27FC236}">
                <a16:creationId xmlns:a16="http://schemas.microsoft.com/office/drawing/2014/main" id="{21DAFBCD-CB1C-8B0C-326D-2CDD104C8C63}"/>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19</a:t>
            </a:fld>
            <a:endParaRPr lang="en-US"/>
          </a:p>
        </p:txBody>
      </p:sp>
      <p:sp>
        <p:nvSpPr>
          <p:cNvPr id="12" name="TextBox 11">
            <a:extLst>
              <a:ext uri="{FF2B5EF4-FFF2-40B4-BE49-F238E27FC236}">
                <a16:creationId xmlns:a16="http://schemas.microsoft.com/office/drawing/2014/main" id="{0029A6B9-BB76-CE1C-B3DE-FA988B780579}"/>
              </a:ext>
            </a:extLst>
          </p:cNvPr>
          <p:cNvSpPr txBox="1"/>
          <p:nvPr/>
        </p:nvSpPr>
        <p:spPr>
          <a:xfrm>
            <a:off x="540000" y="648000"/>
            <a:ext cx="5376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Quantitative Comparison</a:t>
            </a:r>
            <a:endParaRPr lang="en-US" dirty="0"/>
          </a:p>
        </p:txBody>
      </p:sp>
      <p:pic>
        <p:nvPicPr>
          <p:cNvPr id="7" name="Content Placeholder 6">
            <a:extLst>
              <a:ext uri="{FF2B5EF4-FFF2-40B4-BE49-F238E27FC236}">
                <a16:creationId xmlns:a16="http://schemas.microsoft.com/office/drawing/2014/main" id="{4364C353-3641-0FAD-47BF-FB37556C4C00}"/>
              </a:ext>
            </a:extLst>
          </p:cNvPr>
          <p:cNvPicPr>
            <a:picLocks noGrp="1" noChangeAspect="1"/>
          </p:cNvPicPr>
          <p:nvPr>
            <p:ph idx="1"/>
          </p:nvPr>
        </p:nvPicPr>
        <p:blipFill>
          <a:blip r:embed="rId3"/>
          <a:stretch>
            <a:fillRect/>
          </a:stretch>
        </p:blipFill>
        <p:spPr>
          <a:xfrm>
            <a:off x="1127917" y="1775460"/>
            <a:ext cx="9942409" cy="3314136"/>
          </a:xfrm>
          <a:prstGeom prst="rect">
            <a:avLst/>
          </a:prstGeom>
        </p:spPr>
      </p:pic>
    </p:spTree>
    <p:extLst>
      <p:ext uri="{BB962C8B-B14F-4D97-AF65-F5344CB8AC3E}">
        <p14:creationId xmlns:p14="http://schemas.microsoft.com/office/powerpoint/2010/main" val="29634421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17255-BD80-4969-090B-5D20D37242CD}"/>
              </a:ext>
            </a:extLst>
          </p:cNvPr>
          <p:cNvSpPr>
            <a:spLocks noGrp="1"/>
          </p:cNvSpPr>
          <p:nvPr>
            <p:ph type="title"/>
          </p:nvPr>
        </p:nvSpPr>
        <p:spPr>
          <a:xfrm>
            <a:off x="409980" y="4311805"/>
            <a:ext cx="8585337" cy="2368300"/>
          </a:xfrm>
        </p:spPr>
        <p:txBody>
          <a:bodyPr anchor="b">
            <a:normAutofit/>
          </a:bodyPr>
          <a:lstStyle/>
          <a:p>
            <a:r>
              <a:rPr lang="en-US"/>
              <a:t>Introduction and Abstract</a:t>
            </a:r>
          </a:p>
        </p:txBody>
      </p:sp>
      <p:sp>
        <p:nvSpPr>
          <p:cNvPr id="4" name="Footer Placeholder 3">
            <a:extLst>
              <a:ext uri="{FF2B5EF4-FFF2-40B4-BE49-F238E27FC236}">
                <a16:creationId xmlns:a16="http://schemas.microsoft.com/office/drawing/2014/main" id="{8EB55A91-5FB1-FB94-A010-E548E61C1BBB}"/>
              </a:ext>
            </a:extLst>
          </p:cNvPr>
          <p:cNvSpPr>
            <a:spLocks noGrp="1"/>
          </p:cNvSpPr>
          <p:nvPr>
            <p:ph type="ftr" sz="quarter" idx="11"/>
          </p:nvPr>
        </p:nvSpPr>
        <p:spPr>
          <a:xfrm>
            <a:off x="419100" y="219456"/>
            <a:ext cx="2656178"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5" name="Date Placeholder 4">
            <a:extLst>
              <a:ext uri="{FF2B5EF4-FFF2-40B4-BE49-F238E27FC236}">
                <a16:creationId xmlns:a16="http://schemas.microsoft.com/office/drawing/2014/main" id="{632379B7-92BA-A098-168B-1ED5A56CC9AB}"/>
              </a:ext>
            </a:extLst>
          </p:cNvPr>
          <p:cNvSpPr>
            <a:spLocks noGrp="1"/>
          </p:cNvSpPr>
          <p:nvPr>
            <p:ph type="dt" sz="half" idx="10"/>
          </p:nvPr>
        </p:nvSpPr>
        <p:spPr>
          <a:xfrm>
            <a:off x="8801100" y="219456"/>
            <a:ext cx="1913256" cy="338328"/>
          </a:xfrm>
        </p:spPr>
        <p:txBody>
          <a:bodyPr anchor="ctr">
            <a:normAutofit/>
          </a:bodyPr>
          <a:lstStyle/>
          <a:p>
            <a:pPr>
              <a:spcAft>
                <a:spcPts val="600"/>
              </a:spcAft>
            </a:pPr>
            <a:fld id="{21359139-99F8-4B6E-8834-95F2B9D91EE4}" type="datetime1">
              <a:rPr lang="en-US" smtClean="0"/>
              <a:pPr>
                <a:spcAft>
                  <a:spcPts val="600"/>
                </a:spcAft>
              </a:pPr>
              <a:t>12/5/2025</a:t>
            </a:fld>
            <a:endParaRPr lang="en-US"/>
          </a:p>
        </p:txBody>
      </p:sp>
      <p:sp>
        <p:nvSpPr>
          <p:cNvPr id="6" name="Slide Number Placeholder 5">
            <a:extLst>
              <a:ext uri="{FF2B5EF4-FFF2-40B4-BE49-F238E27FC236}">
                <a16:creationId xmlns:a16="http://schemas.microsoft.com/office/drawing/2014/main" id="{BBAB76FD-7FCA-5E27-FE2E-A1368A138495}"/>
              </a:ext>
            </a:extLst>
          </p:cNvPr>
          <p:cNvSpPr>
            <a:spLocks noGrp="1"/>
          </p:cNvSpPr>
          <p:nvPr>
            <p:ph type="sldNum" sz="quarter" idx="12"/>
          </p:nvPr>
        </p:nvSpPr>
        <p:spPr>
          <a:xfrm>
            <a:off x="11291658" y="219456"/>
            <a:ext cx="555948" cy="338328"/>
          </a:xfrm>
        </p:spPr>
        <p:txBody>
          <a:bodyPr anchor="ctr">
            <a:normAutofit/>
          </a:bodyPr>
          <a:lstStyle/>
          <a:p>
            <a:pPr>
              <a:spcAft>
                <a:spcPts val="600"/>
              </a:spcAft>
            </a:pPr>
            <a:fld id="{8E274F5D-21DC-40EF-8DBA-AB9BB119E939}" type="slidenum">
              <a:rPr lang="en-US" smtClean="0"/>
              <a:pPr>
                <a:spcAft>
                  <a:spcPts val="600"/>
                </a:spcAft>
              </a:pPr>
              <a:t>2</a:t>
            </a:fld>
            <a:endParaRPr lang="en-US"/>
          </a:p>
        </p:txBody>
      </p:sp>
    </p:spTree>
    <p:extLst>
      <p:ext uri="{BB962C8B-B14F-4D97-AF65-F5344CB8AC3E}">
        <p14:creationId xmlns:p14="http://schemas.microsoft.com/office/powerpoint/2010/main" val="3182902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668E7-9757-1287-27EF-4A1C3C13A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14C8EB-5911-218D-01DB-5C05B404A1F4}"/>
              </a:ext>
            </a:extLst>
          </p:cNvPr>
          <p:cNvSpPr>
            <a:spLocks noGrp="1"/>
          </p:cNvSpPr>
          <p:nvPr>
            <p:ph type="title"/>
          </p:nvPr>
        </p:nvSpPr>
        <p:spPr>
          <a:xfrm>
            <a:off x="7772400" y="5082379"/>
            <a:ext cx="4000500" cy="1169230"/>
          </a:xfrm>
        </p:spPr>
        <p:txBody>
          <a:bodyPr anchor="b">
            <a:normAutofit/>
          </a:bodyPr>
          <a:lstStyle/>
          <a:p>
            <a:r>
              <a:rPr lang="en-US"/>
              <a:t>Performance Analysis</a:t>
            </a:r>
          </a:p>
        </p:txBody>
      </p:sp>
      <p:sp>
        <p:nvSpPr>
          <p:cNvPr id="3" name="Footer Placeholder 2">
            <a:extLst>
              <a:ext uri="{FF2B5EF4-FFF2-40B4-BE49-F238E27FC236}">
                <a16:creationId xmlns:a16="http://schemas.microsoft.com/office/drawing/2014/main" id="{E18B3408-1870-880B-5DA7-44633AA023B6}"/>
              </a:ext>
            </a:extLst>
          </p:cNvPr>
          <p:cNvSpPr>
            <a:spLocks noGrp="1"/>
          </p:cNvSpPr>
          <p:nvPr>
            <p:ph type="ftr" sz="quarter" idx="11"/>
          </p:nvPr>
        </p:nvSpPr>
        <p:spPr>
          <a:xfrm>
            <a:off x="432393" y="214858"/>
            <a:ext cx="2726376" cy="338328"/>
          </a:xfrm>
        </p:spPr>
        <p:txBody>
          <a:bodyPr anchor="ctr">
            <a:normAutofit/>
          </a:bodyPr>
          <a:lstStyle/>
          <a:p>
            <a:r>
              <a:rPr lang="en-US"/>
              <a:t>EEL6935 – Deep Learning for medical images</a:t>
            </a:r>
          </a:p>
          <a:p>
            <a:pPr>
              <a:spcAft>
                <a:spcPts val="600"/>
              </a:spcAft>
            </a:pPr>
            <a:endParaRPr lang="en-US"/>
          </a:p>
        </p:txBody>
      </p:sp>
      <p:sp>
        <p:nvSpPr>
          <p:cNvPr id="4" name="Date Placeholder 3">
            <a:extLst>
              <a:ext uri="{FF2B5EF4-FFF2-40B4-BE49-F238E27FC236}">
                <a16:creationId xmlns:a16="http://schemas.microsoft.com/office/drawing/2014/main" id="{65C5FBB3-B674-D22E-9D91-19605B1B9B59}"/>
              </a:ext>
            </a:extLst>
          </p:cNvPr>
          <p:cNvSpPr>
            <a:spLocks noGrp="1"/>
          </p:cNvSpPr>
          <p:nvPr>
            <p:ph type="dt" sz="half" idx="10"/>
          </p:nvPr>
        </p:nvSpPr>
        <p:spPr>
          <a:xfrm>
            <a:off x="7772400" y="209088"/>
            <a:ext cx="1970690" cy="338328"/>
          </a:xfrm>
        </p:spPr>
        <p:txBody>
          <a:bodyPr anchor="ctr">
            <a:normAutofit/>
          </a:bodyPr>
          <a:lstStyle/>
          <a:p>
            <a:pPr>
              <a:spcAft>
                <a:spcPts val="600"/>
              </a:spcAft>
            </a:pPr>
            <a:fld id="{44BE14B8-5058-4271-B378-2217DE83796E}" type="datetime1">
              <a:rPr lang="en-US" smtClean="0"/>
              <a:pPr>
                <a:spcAft>
                  <a:spcPts val="600"/>
                </a:spcAft>
              </a:pPr>
              <a:t>12/5/2025</a:t>
            </a:fld>
            <a:endParaRPr lang="en-US"/>
          </a:p>
        </p:txBody>
      </p:sp>
      <p:sp>
        <p:nvSpPr>
          <p:cNvPr id="5" name="Slide Number Placeholder 4">
            <a:extLst>
              <a:ext uri="{FF2B5EF4-FFF2-40B4-BE49-F238E27FC236}">
                <a16:creationId xmlns:a16="http://schemas.microsoft.com/office/drawing/2014/main" id="{CD6B0203-7C7D-5BDA-50E2-E725BD877D9D}"/>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20</a:t>
            </a:fld>
            <a:endParaRPr lang="en-US"/>
          </a:p>
        </p:txBody>
      </p:sp>
      <p:graphicFrame>
        <p:nvGraphicFramePr>
          <p:cNvPr id="10" name="Content Placeholder 9">
            <a:extLst>
              <a:ext uri="{FF2B5EF4-FFF2-40B4-BE49-F238E27FC236}">
                <a16:creationId xmlns:a16="http://schemas.microsoft.com/office/drawing/2014/main" id="{83EE5578-3064-1C92-98BF-BDAC473FC834}"/>
              </a:ext>
            </a:extLst>
          </p:cNvPr>
          <p:cNvGraphicFramePr>
            <a:graphicFrameLocks noGrp="1"/>
          </p:cNvGraphicFramePr>
          <p:nvPr>
            <p:ph sz="quarter" idx="14"/>
            <p:extLst>
              <p:ext uri="{D42A27DB-BD31-4B8C-83A1-F6EECF244321}">
                <p14:modId xmlns:p14="http://schemas.microsoft.com/office/powerpoint/2010/main" val="1833249690"/>
              </p:ext>
            </p:extLst>
          </p:nvPr>
        </p:nvGraphicFramePr>
        <p:xfrm>
          <a:off x="880988" y="1300198"/>
          <a:ext cx="10428288" cy="2838584"/>
        </p:xfrm>
        <a:graphic>
          <a:graphicData uri="http://schemas.openxmlformats.org/drawingml/2006/table">
            <a:tbl>
              <a:tblPr firstRow="1" bandRow="1">
                <a:tableStyleId>{5C22544A-7EE6-4342-B048-85BDC9FD1C3A}</a:tableStyleId>
              </a:tblPr>
              <a:tblGrid>
                <a:gridCol w="2607072">
                  <a:extLst>
                    <a:ext uri="{9D8B030D-6E8A-4147-A177-3AD203B41FA5}">
                      <a16:colId xmlns:a16="http://schemas.microsoft.com/office/drawing/2014/main" val="4118115216"/>
                    </a:ext>
                  </a:extLst>
                </a:gridCol>
                <a:gridCol w="2607072">
                  <a:extLst>
                    <a:ext uri="{9D8B030D-6E8A-4147-A177-3AD203B41FA5}">
                      <a16:colId xmlns:a16="http://schemas.microsoft.com/office/drawing/2014/main" val="3012076170"/>
                    </a:ext>
                  </a:extLst>
                </a:gridCol>
                <a:gridCol w="2607072">
                  <a:extLst>
                    <a:ext uri="{9D8B030D-6E8A-4147-A177-3AD203B41FA5}">
                      <a16:colId xmlns:a16="http://schemas.microsoft.com/office/drawing/2014/main" val="965413626"/>
                    </a:ext>
                  </a:extLst>
                </a:gridCol>
                <a:gridCol w="2607072">
                  <a:extLst>
                    <a:ext uri="{9D8B030D-6E8A-4147-A177-3AD203B41FA5}">
                      <a16:colId xmlns:a16="http://schemas.microsoft.com/office/drawing/2014/main" val="3715216198"/>
                    </a:ext>
                  </a:extLst>
                </a:gridCol>
              </a:tblGrid>
              <a:tr h="564000">
                <a:tc>
                  <a:txBody>
                    <a:bodyPr/>
                    <a:lstStyle/>
                    <a:p>
                      <a:pPr rtl="0">
                        <a:buNone/>
                      </a:pPr>
                      <a:r>
                        <a:rPr lang="en-US" sz="2200" b="1" dirty="0">
                          <a:effectLst/>
                        </a:rPr>
                        <a:t>Model</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b="1" dirty="0">
                          <a:effectLst/>
                        </a:rPr>
                        <a:t>Avg PSNR (dB)</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b="1" dirty="0">
                          <a:effectLst/>
                        </a:rPr>
                        <a:t>Avg MAE</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b="1" dirty="0">
                          <a:effectLst/>
                        </a:rPr>
                        <a:t>Avg SSIM</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69985303"/>
                  </a:ext>
                </a:extLst>
              </a:tr>
              <a:tr h="568646">
                <a:tc>
                  <a:txBody>
                    <a:bodyPr/>
                    <a:lstStyle/>
                    <a:p>
                      <a:pPr rtl="0">
                        <a:buNone/>
                      </a:pPr>
                      <a:r>
                        <a:rPr lang="en-US" sz="2200" b="1" dirty="0" err="1">
                          <a:effectLst/>
                        </a:rPr>
                        <a:t>DeepSRCNN</a:t>
                      </a:r>
                      <a:endParaRPr lang="en-US" sz="2200" dirty="0" err="1">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b="1" dirty="0">
                          <a:effectLst/>
                        </a:rPr>
                        <a:t>26.20</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b="1" dirty="0">
                          <a:effectLst/>
                        </a:rPr>
                        <a:t>0.0475</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dirty="0">
                          <a:effectLst/>
                        </a:rPr>
                        <a:t>0.8391</a:t>
                      </a: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1369130"/>
                  </a:ext>
                </a:extLst>
              </a:tr>
              <a:tr h="568646">
                <a:tc>
                  <a:txBody>
                    <a:bodyPr/>
                    <a:lstStyle/>
                    <a:p>
                      <a:pPr rtl="0">
                        <a:buNone/>
                      </a:pPr>
                      <a:r>
                        <a:rPr lang="en-US" sz="2200" b="1" dirty="0">
                          <a:effectLst/>
                        </a:rPr>
                        <a:t>SRCNN</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dirty="0">
                          <a:effectLst/>
                        </a:rPr>
                        <a:t>26.09</a:t>
                      </a: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b="1" dirty="0">
                          <a:effectLst/>
                        </a:rPr>
                        <a:t>0.0466</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b="1" dirty="0">
                          <a:effectLst/>
                        </a:rPr>
                        <a:t>0.8412</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981038943"/>
                  </a:ext>
                </a:extLst>
              </a:tr>
              <a:tr h="568646">
                <a:tc>
                  <a:txBody>
                    <a:bodyPr/>
                    <a:lstStyle/>
                    <a:p>
                      <a:pPr rtl="0">
                        <a:buNone/>
                      </a:pPr>
                      <a:r>
                        <a:rPr lang="en-US" sz="2200" b="1" dirty="0">
                          <a:effectLst/>
                        </a:rPr>
                        <a:t>GAN</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dirty="0">
                          <a:effectLst/>
                        </a:rPr>
                        <a:t>25.12</a:t>
                      </a: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dirty="0">
                          <a:effectLst/>
                        </a:rPr>
                        <a:t>0.0502</a:t>
                      </a: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dirty="0">
                          <a:effectLst/>
                        </a:rPr>
                        <a:t>0.8311</a:t>
                      </a: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3182844"/>
                  </a:ext>
                </a:extLst>
              </a:tr>
              <a:tr h="568646">
                <a:tc>
                  <a:txBody>
                    <a:bodyPr/>
                    <a:lstStyle/>
                    <a:p>
                      <a:pPr rtl="0">
                        <a:buNone/>
                      </a:pPr>
                      <a:r>
                        <a:rPr lang="en-US" sz="2200" b="1" dirty="0">
                          <a:effectLst/>
                        </a:rPr>
                        <a:t>Fast-DDPM</a:t>
                      </a:r>
                      <a:endParaRPr lang="en-US" sz="2200" dirty="0">
                        <a:effectLst/>
                      </a:endParaRP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dirty="0">
                          <a:effectLst/>
                        </a:rPr>
                        <a:t>19.89</a:t>
                      </a: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dirty="0">
                          <a:effectLst/>
                        </a:rPr>
                        <a:t>0.0874</a:t>
                      </a: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n-US" sz="2200" dirty="0">
                          <a:effectLst/>
                        </a:rPr>
                        <a:t>0.6045</a:t>
                      </a:r>
                    </a:p>
                  </a:txBody>
                  <a:tcPr marL="140291" marR="140291" marT="93527" marB="93527"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86874254"/>
                  </a:ext>
                </a:extLst>
              </a:tr>
            </a:tbl>
          </a:graphicData>
        </a:graphic>
      </p:graphicFrame>
    </p:spTree>
    <p:extLst>
      <p:ext uri="{BB962C8B-B14F-4D97-AF65-F5344CB8AC3E}">
        <p14:creationId xmlns:p14="http://schemas.microsoft.com/office/powerpoint/2010/main" val="8718995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30F8D-93DA-4E3F-512D-856A1086A1D0}"/>
              </a:ext>
            </a:extLst>
          </p:cNvPr>
          <p:cNvSpPr>
            <a:spLocks noGrp="1"/>
          </p:cNvSpPr>
          <p:nvPr>
            <p:ph type="title"/>
          </p:nvPr>
        </p:nvSpPr>
        <p:spPr>
          <a:xfrm>
            <a:off x="409980" y="4311805"/>
            <a:ext cx="8585337" cy="2368300"/>
          </a:xfrm>
        </p:spPr>
        <p:txBody>
          <a:bodyPr anchor="b">
            <a:normAutofit/>
          </a:bodyPr>
          <a:lstStyle/>
          <a:p>
            <a:r>
              <a:rPr lang="en-US"/>
              <a:t>Conclusion and Future Work</a:t>
            </a:r>
          </a:p>
        </p:txBody>
      </p:sp>
      <p:sp>
        <p:nvSpPr>
          <p:cNvPr id="4" name="Footer Placeholder 3">
            <a:extLst>
              <a:ext uri="{FF2B5EF4-FFF2-40B4-BE49-F238E27FC236}">
                <a16:creationId xmlns:a16="http://schemas.microsoft.com/office/drawing/2014/main" id="{B49FC5A6-8FFB-AE76-6E2B-DE6A794D82CC}"/>
              </a:ext>
            </a:extLst>
          </p:cNvPr>
          <p:cNvSpPr>
            <a:spLocks noGrp="1"/>
          </p:cNvSpPr>
          <p:nvPr>
            <p:ph type="ftr" sz="quarter" idx="11"/>
          </p:nvPr>
        </p:nvSpPr>
        <p:spPr>
          <a:xfrm>
            <a:off x="419100" y="219456"/>
            <a:ext cx="2656178"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5" name="Date Placeholder 4">
            <a:extLst>
              <a:ext uri="{FF2B5EF4-FFF2-40B4-BE49-F238E27FC236}">
                <a16:creationId xmlns:a16="http://schemas.microsoft.com/office/drawing/2014/main" id="{EB108A6B-D4F8-FD74-4872-A1EE54E94094}"/>
              </a:ext>
            </a:extLst>
          </p:cNvPr>
          <p:cNvSpPr>
            <a:spLocks noGrp="1"/>
          </p:cNvSpPr>
          <p:nvPr>
            <p:ph type="dt" sz="half" idx="10"/>
          </p:nvPr>
        </p:nvSpPr>
        <p:spPr>
          <a:xfrm>
            <a:off x="8801100" y="219456"/>
            <a:ext cx="1913256" cy="338328"/>
          </a:xfrm>
        </p:spPr>
        <p:txBody>
          <a:bodyPr anchor="ctr">
            <a:normAutofit/>
          </a:bodyPr>
          <a:lstStyle/>
          <a:p>
            <a:pPr>
              <a:spcAft>
                <a:spcPts val="600"/>
              </a:spcAft>
            </a:pPr>
            <a:fld id="{21359139-99F8-4B6E-8834-95F2B9D91EE4}" type="datetime1">
              <a:rPr lang="en-US" smtClean="0"/>
              <a:pPr>
                <a:spcAft>
                  <a:spcPts val="600"/>
                </a:spcAft>
              </a:pPr>
              <a:t>12/5/2025</a:t>
            </a:fld>
            <a:endParaRPr lang="en-US"/>
          </a:p>
        </p:txBody>
      </p:sp>
      <p:sp>
        <p:nvSpPr>
          <p:cNvPr id="6" name="Slide Number Placeholder 5">
            <a:extLst>
              <a:ext uri="{FF2B5EF4-FFF2-40B4-BE49-F238E27FC236}">
                <a16:creationId xmlns:a16="http://schemas.microsoft.com/office/drawing/2014/main" id="{1467E1EA-330F-9C21-5B01-53FF92ECC0E6}"/>
              </a:ext>
            </a:extLst>
          </p:cNvPr>
          <p:cNvSpPr>
            <a:spLocks noGrp="1"/>
          </p:cNvSpPr>
          <p:nvPr>
            <p:ph type="sldNum" sz="quarter" idx="12"/>
          </p:nvPr>
        </p:nvSpPr>
        <p:spPr>
          <a:xfrm>
            <a:off x="11291658" y="219456"/>
            <a:ext cx="555948" cy="338328"/>
          </a:xfrm>
        </p:spPr>
        <p:txBody>
          <a:bodyPr anchor="ctr">
            <a:normAutofit/>
          </a:bodyPr>
          <a:lstStyle/>
          <a:p>
            <a:pPr>
              <a:spcAft>
                <a:spcPts val="600"/>
              </a:spcAft>
            </a:pPr>
            <a:fld id="{8E274F5D-21DC-40EF-8DBA-AB9BB119E939}" type="slidenum">
              <a:rPr lang="en-US" smtClean="0"/>
              <a:pPr>
                <a:spcAft>
                  <a:spcPts val="600"/>
                </a:spcAft>
              </a:pPr>
              <a:t>21</a:t>
            </a:fld>
            <a:endParaRPr lang="en-US"/>
          </a:p>
        </p:txBody>
      </p:sp>
    </p:spTree>
    <p:extLst>
      <p:ext uri="{BB962C8B-B14F-4D97-AF65-F5344CB8AC3E}">
        <p14:creationId xmlns:p14="http://schemas.microsoft.com/office/powerpoint/2010/main" val="1282925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FC279-ABA8-BFCD-EC36-410D154D520A}"/>
              </a:ext>
            </a:extLst>
          </p:cNvPr>
          <p:cNvSpPr>
            <a:spLocks noGrp="1"/>
          </p:cNvSpPr>
          <p:nvPr>
            <p:ph type="title"/>
          </p:nvPr>
        </p:nvSpPr>
        <p:spPr>
          <a:xfrm>
            <a:off x="419100" y="4607626"/>
            <a:ext cx="4419600" cy="1640774"/>
          </a:xfrm>
        </p:spPr>
        <p:txBody>
          <a:bodyPr anchor="t">
            <a:normAutofit/>
          </a:bodyPr>
          <a:lstStyle/>
          <a:p>
            <a:r>
              <a:rPr lang="en-US"/>
              <a:t>Summary and Next Steps</a:t>
            </a:r>
          </a:p>
        </p:txBody>
      </p:sp>
      <p:pic>
        <p:nvPicPr>
          <p:cNvPr id="8" name="Content Placeholder 7" descr="Health series:Tomography Tunnel-PET/CT, ">
            <a:extLst>
              <a:ext uri="{FF2B5EF4-FFF2-40B4-BE49-F238E27FC236}">
                <a16:creationId xmlns:a16="http://schemas.microsoft.com/office/drawing/2014/main" id="{9CF5078D-BC2A-4EDD-92FF-F18B282E6625}"/>
              </a:ext>
            </a:extLst>
          </p:cNvPr>
          <p:cNvPicPr>
            <a:picLocks noGrp="1" noChangeAspect="1"/>
          </p:cNvPicPr>
          <p:nvPr>
            <p:ph type="pic" sz="quarter" idx="15"/>
          </p:nvPr>
        </p:nvPicPr>
        <p:blipFill>
          <a:blip r:embed="rId3"/>
          <a:srcRect l="7954" r="15723" b="1"/>
          <a:stretch>
            <a:fillRect/>
          </a:stretch>
        </p:blipFill>
        <p:spPr>
          <a:xfrm>
            <a:off x="1914" y="10"/>
            <a:ext cx="4836786" cy="4214181"/>
          </a:xfrm>
          <a:prstGeom prst="rect">
            <a:avLst/>
          </a:prstGeom>
          <a:noFill/>
        </p:spPr>
      </p:pic>
      <p:sp>
        <p:nvSpPr>
          <p:cNvPr id="3" name="Footer Placeholder 2">
            <a:extLst>
              <a:ext uri="{FF2B5EF4-FFF2-40B4-BE49-F238E27FC236}">
                <a16:creationId xmlns:a16="http://schemas.microsoft.com/office/drawing/2014/main" id="{BFA3C847-ECCC-616F-5C96-26CFDD0B87B7}"/>
              </a:ext>
            </a:extLst>
          </p:cNvPr>
          <p:cNvSpPr>
            <a:spLocks noGrp="1"/>
          </p:cNvSpPr>
          <p:nvPr>
            <p:ph type="ftr" sz="quarter" idx="11"/>
          </p:nvPr>
        </p:nvSpPr>
        <p:spPr>
          <a:xfrm>
            <a:off x="5541275" y="209088"/>
            <a:ext cx="2726376"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4" name="Date Placeholder 3">
            <a:extLst>
              <a:ext uri="{FF2B5EF4-FFF2-40B4-BE49-F238E27FC236}">
                <a16:creationId xmlns:a16="http://schemas.microsoft.com/office/drawing/2014/main" id="{547B078E-091C-0EF3-1625-E874376D896B}"/>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a:extLst>
              <a:ext uri="{FF2B5EF4-FFF2-40B4-BE49-F238E27FC236}">
                <a16:creationId xmlns:a16="http://schemas.microsoft.com/office/drawing/2014/main" id="{FB2BA36B-D37A-F6E8-59CD-99580F86106B}"/>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22</a:t>
            </a:fld>
            <a:endParaRPr lang="en-US"/>
          </a:p>
        </p:txBody>
      </p:sp>
      <p:sp>
        <p:nvSpPr>
          <p:cNvPr id="7" name="Content Placeholder 6">
            <a:extLst>
              <a:ext uri="{FF2B5EF4-FFF2-40B4-BE49-F238E27FC236}">
                <a16:creationId xmlns:a16="http://schemas.microsoft.com/office/drawing/2014/main" id="{F8E91E77-D7AA-8739-778C-3335F478EC4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41276" y="1104900"/>
            <a:ext cx="5750381" cy="5143500"/>
          </a:xfrm>
        </p:spPr>
        <p:txBody>
          <a:bodyPr vert="horz" lIns="91440" tIns="45720" rIns="91440" bIns="45720" rtlCol="0" anchor="t">
            <a:normAutofit lnSpcReduction="10000"/>
          </a:bodyPr>
          <a:lstStyle/>
          <a:p>
            <a:r>
              <a:rPr lang="en-US" dirty="0">
                <a:ea typeface="+mn-lt"/>
                <a:cs typeface="+mn-lt"/>
              </a:rPr>
              <a:t>The Pixel-Perfect Paradox:</a:t>
            </a:r>
          </a:p>
          <a:p>
            <a:r>
              <a:rPr lang="en-US" dirty="0">
                <a:ea typeface="+mn-lt"/>
                <a:cs typeface="+mn-lt"/>
              </a:rPr>
              <a:t> SRCNN &amp; Deep SRCNN achieved the highest PSNR scores (mathematical accuracy).</a:t>
            </a:r>
          </a:p>
          <a:p>
            <a:r>
              <a:rPr lang="en-US" dirty="0">
                <a:ea typeface="+mn-lt"/>
                <a:cs typeface="+mn-lt"/>
              </a:rPr>
              <a:t>However, they produced smooth and blurry outputs because they average out uncertainty to minimize error.</a:t>
            </a:r>
          </a:p>
          <a:p>
            <a:endParaRPr lang="en-US" dirty="0">
              <a:ea typeface="+mn-lt"/>
              <a:cs typeface="+mn-lt"/>
            </a:endParaRPr>
          </a:p>
          <a:p>
            <a:endParaRPr lang="en-US" dirty="0">
              <a:ea typeface="+mn-lt"/>
              <a:cs typeface="+mn-lt"/>
            </a:endParaRPr>
          </a:p>
          <a:p>
            <a:r>
              <a:rPr lang="en-US" dirty="0">
                <a:ea typeface="+mn-lt"/>
                <a:cs typeface="+mn-lt"/>
              </a:rPr>
              <a:t>The Generative Advantage:</a:t>
            </a:r>
            <a:endParaRPr lang="en-US" dirty="0"/>
          </a:p>
          <a:p>
            <a:r>
              <a:rPr lang="en-US" dirty="0">
                <a:ea typeface="+mn-lt"/>
                <a:cs typeface="+mn-lt"/>
              </a:rPr>
              <a:t>SRGAN &amp; Fast-DDPM produced lower PSNR scores but significantly higher SSIM and perceptual quality.</a:t>
            </a:r>
          </a:p>
          <a:p>
            <a:r>
              <a:rPr lang="en-US" dirty="0">
                <a:ea typeface="+mn-lt"/>
                <a:cs typeface="+mn-lt"/>
              </a:rPr>
              <a:t>They successfully reconstructed high-frequency details (textures, boundaries) that CNNs blurred out.</a:t>
            </a:r>
          </a:p>
          <a:p>
            <a:r>
              <a:rPr lang="en-US" dirty="0"/>
              <a:t>One observation was Fast DDPM would require more epochs (close to 100 ; right now we trained for only 15 epochs ) to learn and model the anisotropic slices which is one takeaway for future and this would improve the SSIM and visuals.</a:t>
            </a:r>
          </a:p>
          <a:p>
            <a:endParaRPr lang="en-US" b="1" dirty="0"/>
          </a:p>
          <a:p>
            <a:pPr>
              <a:spcBef>
                <a:spcPts val="2500"/>
              </a:spcBef>
            </a:pPr>
            <a:endParaRPr lang="en-US" b="1" dirty="0"/>
          </a:p>
        </p:txBody>
      </p:sp>
    </p:spTree>
    <p:extLst>
      <p:ext uri="{BB962C8B-B14F-4D97-AF65-F5344CB8AC3E}">
        <p14:creationId xmlns:p14="http://schemas.microsoft.com/office/powerpoint/2010/main" val="326459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33E0-9958-02D6-4345-3952F7E0E1C3}"/>
              </a:ext>
            </a:extLst>
          </p:cNvPr>
          <p:cNvSpPr>
            <a:spLocks noGrp="1"/>
          </p:cNvSpPr>
          <p:nvPr>
            <p:ph type="title"/>
          </p:nvPr>
        </p:nvSpPr>
        <p:spPr>
          <a:xfrm>
            <a:off x="409980" y="4311805"/>
            <a:ext cx="8585337" cy="2368300"/>
          </a:xfrm>
        </p:spPr>
        <p:txBody>
          <a:bodyPr anchor="b">
            <a:normAutofit/>
          </a:bodyPr>
          <a:lstStyle/>
          <a:p>
            <a:r>
              <a:rPr lang="en-US"/>
              <a:t>References</a:t>
            </a:r>
          </a:p>
        </p:txBody>
      </p:sp>
      <p:sp>
        <p:nvSpPr>
          <p:cNvPr id="4" name="Footer Placeholder 3">
            <a:extLst>
              <a:ext uri="{FF2B5EF4-FFF2-40B4-BE49-F238E27FC236}">
                <a16:creationId xmlns:a16="http://schemas.microsoft.com/office/drawing/2014/main" id="{DA2337C6-75DC-B6A8-DD59-31105CCE1837}"/>
              </a:ext>
            </a:extLst>
          </p:cNvPr>
          <p:cNvSpPr>
            <a:spLocks noGrp="1"/>
          </p:cNvSpPr>
          <p:nvPr>
            <p:ph type="ftr" sz="quarter" idx="11"/>
          </p:nvPr>
        </p:nvSpPr>
        <p:spPr>
          <a:xfrm>
            <a:off x="419100" y="219456"/>
            <a:ext cx="2656178"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5" name="Date Placeholder 4">
            <a:extLst>
              <a:ext uri="{FF2B5EF4-FFF2-40B4-BE49-F238E27FC236}">
                <a16:creationId xmlns:a16="http://schemas.microsoft.com/office/drawing/2014/main" id="{24F8A087-1625-A8DC-F172-D983524CC471}"/>
              </a:ext>
            </a:extLst>
          </p:cNvPr>
          <p:cNvSpPr>
            <a:spLocks noGrp="1"/>
          </p:cNvSpPr>
          <p:nvPr>
            <p:ph type="dt" sz="half" idx="10"/>
          </p:nvPr>
        </p:nvSpPr>
        <p:spPr>
          <a:xfrm>
            <a:off x="8801100" y="219456"/>
            <a:ext cx="1913256" cy="338328"/>
          </a:xfrm>
        </p:spPr>
        <p:txBody>
          <a:bodyPr anchor="ctr">
            <a:normAutofit/>
          </a:bodyPr>
          <a:lstStyle/>
          <a:p>
            <a:pPr>
              <a:spcAft>
                <a:spcPts val="600"/>
              </a:spcAft>
            </a:pPr>
            <a:fld id="{21359139-99F8-4B6E-8834-95F2B9D91EE4}" type="datetime1">
              <a:rPr lang="en-US" smtClean="0"/>
              <a:pPr>
                <a:spcAft>
                  <a:spcPts val="600"/>
                </a:spcAft>
              </a:pPr>
              <a:t>12/5/2025</a:t>
            </a:fld>
            <a:endParaRPr lang="en-US"/>
          </a:p>
        </p:txBody>
      </p:sp>
      <p:sp>
        <p:nvSpPr>
          <p:cNvPr id="6" name="Slide Number Placeholder 5">
            <a:extLst>
              <a:ext uri="{FF2B5EF4-FFF2-40B4-BE49-F238E27FC236}">
                <a16:creationId xmlns:a16="http://schemas.microsoft.com/office/drawing/2014/main" id="{0F0F20C4-6F05-4FAD-455A-2949AFE00756}"/>
              </a:ext>
            </a:extLst>
          </p:cNvPr>
          <p:cNvSpPr>
            <a:spLocks noGrp="1"/>
          </p:cNvSpPr>
          <p:nvPr>
            <p:ph type="sldNum" sz="quarter" idx="12"/>
          </p:nvPr>
        </p:nvSpPr>
        <p:spPr>
          <a:xfrm>
            <a:off x="11291658" y="219456"/>
            <a:ext cx="555948" cy="338328"/>
          </a:xfrm>
        </p:spPr>
        <p:txBody>
          <a:bodyPr anchor="ctr">
            <a:normAutofit/>
          </a:bodyPr>
          <a:lstStyle/>
          <a:p>
            <a:pPr>
              <a:spcAft>
                <a:spcPts val="600"/>
              </a:spcAft>
            </a:pPr>
            <a:fld id="{8E274F5D-21DC-40EF-8DBA-AB9BB119E939}" type="slidenum">
              <a:rPr lang="en-US" smtClean="0"/>
              <a:pPr>
                <a:spcAft>
                  <a:spcPts val="600"/>
                </a:spcAft>
              </a:pPr>
              <a:t>23</a:t>
            </a:fld>
            <a:endParaRPr lang="en-US"/>
          </a:p>
        </p:txBody>
      </p:sp>
    </p:spTree>
    <p:extLst>
      <p:ext uri="{BB962C8B-B14F-4D97-AF65-F5344CB8AC3E}">
        <p14:creationId xmlns:p14="http://schemas.microsoft.com/office/powerpoint/2010/main" val="1339231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647D-7743-6A69-C1A7-421E4468C4B7}"/>
              </a:ext>
            </a:extLst>
          </p:cNvPr>
          <p:cNvSpPr>
            <a:spLocks noGrp="1"/>
          </p:cNvSpPr>
          <p:nvPr>
            <p:ph type="title"/>
          </p:nvPr>
        </p:nvSpPr>
        <p:spPr>
          <a:xfrm>
            <a:off x="419100" y="4607626"/>
            <a:ext cx="4419600" cy="1640774"/>
          </a:xfrm>
        </p:spPr>
        <p:txBody>
          <a:bodyPr anchor="t">
            <a:normAutofit/>
          </a:bodyPr>
          <a:lstStyle/>
          <a:p>
            <a:r>
              <a:rPr lang="en-US"/>
              <a:t>Key References</a:t>
            </a:r>
          </a:p>
        </p:txBody>
      </p:sp>
      <p:pic>
        <p:nvPicPr>
          <p:cNvPr id="8" name="Content Placeholder 7" descr="Lungs Virus Infection. X-ray human body parts infected by virus Infection">
            <a:extLst>
              <a:ext uri="{FF2B5EF4-FFF2-40B4-BE49-F238E27FC236}">
                <a16:creationId xmlns:a16="http://schemas.microsoft.com/office/drawing/2014/main" id="{6F6B437F-CD49-43BB-A74A-914B96919272}"/>
              </a:ext>
            </a:extLst>
          </p:cNvPr>
          <p:cNvPicPr>
            <a:picLocks noGrp="1" noChangeAspect="1"/>
          </p:cNvPicPr>
          <p:nvPr>
            <p:ph type="pic" sz="quarter" idx="15"/>
          </p:nvPr>
        </p:nvPicPr>
        <p:blipFill>
          <a:blip r:embed="rId3"/>
          <a:srcRect l="16588" r="6798" b="-3"/>
          <a:stretch>
            <a:fillRect/>
          </a:stretch>
        </p:blipFill>
        <p:spPr>
          <a:xfrm>
            <a:off x="1914" y="10"/>
            <a:ext cx="4836786" cy="4214181"/>
          </a:xfrm>
          <a:prstGeom prst="rect">
            <a:avLst/>
          </a:prstGeom>
          <a:noFill/>
        </p:spPr>
      </p:pic>
      <p:sp>
        <p:nvSpPr>
          <p:cNvPr id="3" name="Footer Placeholder 2">
            <a:extLst>
              <a:ext uri="{FF2B5EF4-FFF2-40B4-BE49-F238E27FC236}">
                <a16:creationId xmlns:a16="http://schemas.microsoft.com/office/drawing/2014/main" id="{D4DCCCA1-F683-4373-4A7A-341F4920CC5B}"/>
              </a:ext>
            </a:extLst>
          </p:cNvPr>
          <p:cNvSpPr>
            <a:spLocks noGrp="1"/>
          </p:cNvSpPr>
          <p:nvPr>
            <p:ph type="ftr" sz="quarter" idx="11"/>
          </p:nvPr>
        </p:nvSpPr>
        <p:spPr>
          <a:xfrm>
            <a:off x="5541275" y="209088"/>
            <a:ext cx="2726376"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4" name="Date Placeholder 3">
            <a:extLst>
              <a:ext uri="{FF2B5EF4-FFF2-40B4-BE49-F238E27FC236}">
                <a16:creationId xmlns:a16="http://schemas.microsoft.com/office/drawing/2014/main" id="{247B85AB-D583-B08C-7427-00569C2D097B}"/>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a:extLst>
              <a:ext uri="{FF2B5EF4-FFF2-40B4-BE49-F238E27FC236}">
                <a16:creationId xmlns:a16="http://schemas.microsoft.com/office/drawing/2014/main" id="{D552E704-D325-7631-5946-D1883F66B220}"/>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24</a:t>
            </a:fld>
            <a:endParaRPr lang="en-US"/>
          </a:p>
        </p:txBody>
      </p:sp>
      <p:sp>
        <p:nvSpPr>
          <p:cNvPr id="7" name="Content Placeholder 6">
            <a:extLst>
              <a:ext uri="{FF2B5EF4-FFF2-40B4-BE49-F238E27FC236}">
                <a16:creationId xmlns:a16="http://schemas.microsoft.com/office/drawing/2014/main" id="{A84B50BC-7540-25FD-AE25-82BE0C0205F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41276" y="1104900"/>
            <a:ext cx="5750381" cy="5143500"/>
          </a:xfrm>
        </p:spPr>
        <p:txBody>
          <a:bodyPr vert="horz" lIns="91440" tIns="45720" rIns="91440" bIns="45720" rtlCol="0" anchor="t">
            <a:normAutofit fontScale="85000" lnSpcReduction="10000"/>
          </a:bodyPr>
          <a:lstStyle/>
          <a:p>
            <a:pPr>
              <a:buFont typeface="Arial" panose="020B0604020202020204" pitchFamily="34" charset="0"/>
              <a:buChar char="•"/>
            </a:pPr>
            <a:r>
              <a:rPr lang="en-US" b="1" dirty="0">
                <a:ea typeface="+mn-lt"/>
                <a:cs typeface="+mn-lt"/>
              </a:rPr>
              <a:t>Natarajan, S., et al. (2020).</a:t>
            </a:r>
            <a:r>
              <a:rPr lang="en-US" dirty="0">
                <a:ea typeface="+mn-lt"/>
                <a:cs typeface="+mn-lt"/>
              </a:rPr>
              <a:t> </a:t>
            </a:r>
            <a:r>
              <a:rPr lang="en-US" i="1" dirty="0">
                <a:ea typeface="+mn-lt"/>
                <a:cs typeface="+mn-lt"/>
              </a:rPr>
              <a:t>Prostate MRI and Ultrasound With Pathology and Coordinates of Tracked Biopsy.</a:t>
            </a:r>
            <a:r>
              <a:rPr lang="en-US" dirty="0">
                <a:ea typeface="+mn-lt"/>
                <a:cs typeface="+mn-lt"/>
              </a:rPr>
              <a:t> TCIA.</a:t>
            </a:r>
          </a:p>
          <a:p>
            <a:pPr marL="0">
              <a:buChar char="•"/>
            </a:pPr>
            <a:r>
              <a:rPr lang="en-US" b="1" dirty="0">
                <a:ea typeface="+mn-lt"/>
                <a:cs typeface="+mn-lt"/>
              </a:rPr>
              <a:t>Ledig, C., et al. (2017).</a:t>
            </a:r>
            <a:r>
              <a:rPr lang="en-US" dirty="0">
                <a:ea typeface="+mn-lt"/>
                <a:cs typeface="+mn-lt"/>
              </a:rPr>
              <a:t> </a:t>
            </a:r>
            <a:r>
              <a:rPr lang="en-US" i="1" dirty="0">
                <a:ea typeface="+mn-lt"/>
                <a:cs typeface="+mn-lt"/>
              </a:rPr>
              <a:t>Photo-Realistic Single Image Super-Resolution Using a Generative Adversarial Network.</a:t>
            </a:r>
            <a:r>
              <a:rPr lang="en-US" dirty="0">
                <a:ea typeface="+mn-lt"/>
                <a:cs typeface="+mn-lt"/>
              </a:rPr>
              <a:t> CVPR.</a:t>
            </a:r>
          </a:p>
          <a:p>
            <a:pPr marL="0">
              <a:buChar char="•"/>
            </a:pPr>
            <a:r>
              <a:rPr lang="en-US" b="1" dirty="0">
                <a:ea typeface="+mn-lt"/>
                <a:cs typeface="+mn-lt"/>
              </a:rPr>
              <a:t>Loshchilov, I., &amp; Hutter, F. (2019).</a:t>
            </a:r>
            <a:r>
              <a:rPr lang="en-US" dirty="0">
                <a:ea typeface="+mn-lt"/>
                <a:cs typeface="+mn-lt"/>
              </a:rPr>
              <a:t> </a:t>
            </a:r>
            <a:r>
              <a:rPr lang="en-US" i="1" dirty="0">
                <a:ea typeface="+mn-lt"/>
                <a:cs typeface="+mn-lt"/>
              </a:rPr>
              <a:t>Decoupled Weight Decay Regularization.</a:t>
            </a:r>
            <a:r>
              <a:rPr lang="en-US" dirty="0">
                <a:ea typeface="+mn-lt"/>
                <a:cs typeface="+mn-lt"/>
              </a:rPr>
              <a:t> ICLR.</a:t>
            </a:r>
            <a:endParaRPr lang="en-US" dirty="0"/>
          </a:p>
          <a:p>
            <a:pPr marL="0">
              <a:buChar char="•"/>
            </a:pPr>
            <a:r>
              <a:rPr lang="en-US" b="1" dirty="0">
                <a:ea typeface="+mn-lt"/>
                <a:cs typeface="+mn-lt"/>
              </a:rPr>
              <a:t>Dong, C., et al. (2016).</a:t>
            </a:r>
            <a:r>
              <a:rPr lang="en-US" dirty="0">
                <a:ea typeface="+mn-lt"/>
                <a:cs typeface="+mn-lt"/>
              </a:rPr>
              <a:t> </a:t>
            </a:r>
            <a:r>
              <a:rPr lang="en-US" i="1" dirty="0">
                <a:ea typeface="+mn-lt"/>
                <a:cs typeface="+mn-lt"/>
              </a:rPr>
              <a:t>Image Super-Resolution Using Deep Convolutional Networks.</a:t>
            </a:r>
            <a:r>
              <a:rPr lang="en-US" dirty="0">
                <a:ea typeface="+mn-lt"/>
                <a:cs typeface="+mn-lt"/>
              </a:rPr>
              <a:t> IEEE TPAMI. (Foundational SRCNN paper)</a:t>
            </a:r>
            <a:endParaRPr lang="en-US" dirty="0"/>
          </a:p>
          <a:p>
            <a:pPr marL="0">
              <a:buChar char="•"/>
            </a:pPr>
            <a:r>
              <a:rPr lang="en-US" b="1" dirty="0">
                <a:ea typeface="+mn-lt"/>
                <a:cs typeface="+mn-lt"/>
              </a:rPr>
              <a:t>Kim, J., et al. (2016).</a:t>
            </a:r>
            <a:r>
              <a:rPr lang="en-US" dirty="0">
                <a:ea typeface="+mn-lt"/>
                <a:cs typeface="+mn-lt"/>
              </a:rPr>
              <a:t> </a:t>
            </a:r>
            <a:r>
              <a:rPr lang="en-US" i="1" dirty="0">
                <a:ea typeface="+mn-lt"/>
                <a:cs typeface="+mn-lt"/>
              </a:rPr>
              <a:t>Accurate Image Super-Resolution Using Very Deep Convolutional Networks.</a:t>
            </a:r>
            <a:r>
              <a:rPr lang="en-US" dirty="0">
                <a:ea typeface="+mn-lt"/>
                <a:cs typeface="+mn-lt"/>
              </a:rPr>
              <a:t> CVPR. (Reference for VDSR / "Deep-SRCNN")</a:t>
            </a:r>
            <a:endParaRPr lang="en-US" dirty="0"/>
          </a:p>
          <a:p>
            <a:pPr marL="0">
              <a:buChar char="•"/>
            </a:pPr>
            <a:r>
              <a:rPr lang="en-US" b="1" dirty="0" err="1">
                <a:ea typeface="+mn-lt"/>
                <a:cs typeface="+mn-lt"/>
              </a:rPr>
              <a:t>Ronneberger</a:t>
            </a:r>
            <a:r>
              <a:rPr lang="en-US" b="1" dirty="0">
                <a:ea typeface="+mn-lt"/>
                <a:cs typeface="+mn-lt"/>
              </a:rPr>
              <a:t>, O., et al. (2015).</a:t>
            </a:r>
            <a:r>
              <a:rPr lang="en-US" dirty="0">
                <a:ea typeface="+mn-lt"/>
                <a:cs typeface="+mn-lt"/>
              </a:rPr>
              <a:t> </a:t>
            </a:r>
            <a:r>
              <a:rPr lang="en-US" i="1" dirty="0">
                <a:ea typeface="+mn-lt"/>
                <a:cs typeface="+mn-lt"/>
              </a:rPr>
              <a:t>U-Net: Convolutional Networks for Biomedical Image Segmentation.</a:t>
            </a:r>
            <a:r>
              <a:rPr lang="en-US" dirty="0">
                <a:ea typeface="+mn-lt"/>
                <a:cs typeface="+mn-lt"/>
              </a:rPr>
              <a:t> MICCAI. (Backbone for Generator and Diffusion models)</a:t>
            </a:r>
            <a:endParaRPr lang="en-US" dirty="0"/>
          </a:p>
          <a:p>
            <a:pPr marL="0">
              <a:buChar char="•"/>
            </a:pPr>
            <a:r>
              <a:rPr lang="en-US" b="1" dirty="0">
                <a:ea typeface="+mn-lt"/>
                <a:cs typeface="+mn-lt"/>
              </a:rPr>
              <a:t>Johnson, J., et al. (2016).</a:t>
            </a:r>
            <a:r>
              <a:rPr lang="en-US" dirty="0">
                <a:ea typeface="+mn-lt"/>
                <a:cs typeface="+mn-lt"/>
              </a:rPr>
              <a:t> </a:t>
            </a:r>
            <a:r>
              <a:rPr lang="en-US" i="1" dirty="0">
                <a:ea typeface="+mn-lt"/>
                <a:cs typeface="+mn-lt"/>
              </a:rPr>
              <a:t>Perceptual Losses for Real-Time Style Transfer and Super-Resolution.</a:t>
            </a:r>
            <a:r>
              <a:rPr lang="en-US" dirty="0">
                <a:ea typeface="+mn-lt"/>
                <a:cs typeface="+mn-lt"/>
              </a:rPr>
              <a:t> ECCV. (Basis for feature-matching loss in SRGAN)</a:t>
            </a:r>
            <a:endParaRPr lang="en-US" dirty="0"/>
          </a:p>
          <a:p>
            <a:pPr marL="0">
              <a:buChar char="•"/>
            </a:pPr>
            <a:r>
              <a:rPr lang="en-US" b="1" dirty="0">
                <a:ea typeface="+mn-lt"/>
                <a:cs typeface="+mn-lt"/>
              </a:rPr>
              <a:t>Ho, J., et al. (2020).</a:t>
            </a:r>
            <a:r>
              <a:rPr lang="en-US" dirty="0">
                <a:ea typeface="+mn-lt"/>
                <a:cs typeface="+mn-lt"/>
              </a:rPr>
              <a:t> </a:t>
            </a:r>
            <a:r>
              <a:rPr lang="en-US" i="1" dirty="0">
                <a:ea typeface="+mn-lt"/>
                <a:cs typeface="+mn-lt"/>
              </a:rPr>
              <a:t>Denoising Diffusion Probabilistic Models.</a:t>
            </a:r>
            <a:r>
              <a:rPr lang="en-US" dirty="0">
                <a:ea typeface="+mn-lt"/>
                <a:cs typeface="+mn-lt"/>
              </a:rPr>
              <a:t> </a:t>
            </a:r>
            <a:r>
              <a:rPr lang="en-US" dirty="0" err="1">
                <a:ea typeface="+mn-lt"/>
                <a:cs typeface="+mn-lt"/>
              </a:rPr>
              <a:t>NeurIPS</a:t>
            </a:r>
            <a:r>
              <a:rPr lang="en-US" dirty="0">
                <a:ea typeface="+mn-lt"/>
                <a:cs typeface="+mn-lt"/>
              </a:rPr>
              <a:t>. (Foundational DDPM paper)</a:t>
            </a:r>
            <a:endParaRPr lang="en-US" dirty="0"/>
          </a:p>
          <a:p>
            <a:pPr marL="0">
              <a:buChar char="•"/>
            </a:pPr>
            <a:r>
              <a:rPr lang="en-US" b="1" dirty="0">
                <a:ea typeface="+mn-lt"/>
                <a:cs typeface="+mn-lt"/>
              </a:rPr>
              <a:t>Jiang, H., et al. (2025).</a:t>
            </a:r>
            <a:r>
              <a:rPr lang="en-US" dirty="0">
                <a:ea typeface="+mn-lt"/>
                <a:cs typeface="+mn-lt"/>
              </a:rPr>
              <a:t> </a:t>
            </a:r>
            <a:r>
              <a:rPr lang="en-US" i="1" dirty="0">
                <a:ea typeface="+mn-lt"/>
                <a:cs typeface="+mn-lt"/>
              </a:rPr>
              <a:t>Fast-DDPM: Fast Denoising Diffusion Probabilistic Models for Medical Image-to-Image Generation.</a:t>
            </a:r>
            <a:r>
              <a:rPr lang="en-US" dirty="0">
                <a:ea typeface="+mn-lt"/>
                <a:cs typeface="+mn-lt"/>
              </a:rPr>
              <a:t> IEEE JBHI. (State-of-the-art Fast-DDPM reference)</a:t>
            </a:r>
            <a:endParaRPr lang="en-US" dirty="0"/>
          </a:p>
          <a:p>
            <a:pPr marL="285750" indent="-285750">
              <a:spcBef>
                <a:spcPts val="2500"/>
              </a:spcBef>
              <a:buChar char="•"/>
            </a:pPr>
            <a:endParaRPr lang="en-US" b="1" dirty="0"/>
          </a:p>
        </p:txBody>
      </p:sp>
    </p:spTree>
    <p:extLst>
      <p:ext uri="{BB962C8B-B14F-4D97-AF65-F5344CB8AC3E}">
        <p14:creationId xmlns:p14="http://schemas.microsoft.com/office/powerpoint/2010/main" val="1064469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308B-36BD-9896-0030-E1EAB16B015F}"/>
              </a:ext>
            </a:extLst>
          </p:cNvPr>
          <p:cNvSpPr>
            <a:spLocks noGrp="1"/>
          </p:cNvSpPr>
          <p:nvPr>
            <p:ph type="title"/>
          </p:nvPr>
        </p:nvSpPr>
        <p:spPr>
          <a:xfrm>
            <a:off x="419100" y="4607626"/>
            <a:ext cx="4419600" cy="1640774"/>
          </a:xfrm>
        </p:spPr>
        <p:txBody>
          <a:bodyPr anchor="t">
            <a:normAutofit/>
          </a:bodyPr>
          <a:lstStyle/>
          <a:p>
            <a:r>
              <a:rPr lang="en-US"/>
              <a:t>Abstract</a:t>
            </a:r>
          </a:p>
        </p:txBody>
      </p:sp>
      <p:pic>
        <p:nvPicPr>
          <p:cNvPr id="8" name="Content Placeholder 7" descr="Brain in MRI">
            <a:extLst>
              <a:ext uri="{FF2B5EF4-FFF2-40B4-BE49-F238E27FC236}">
                <a16:creationId xmlns:a16="http://schemas.microsoft.com/office/drawing/2014/main" id="{8E636A89-5F66-4523-BF37-1B481B9C210A}"/>
              </a:ext>
            </a:extLst>
          </p:cNvPr>
          <p:cNvPicPr>
            <a:picLocks noGrp="1" noChangeAspect="1"/>
          </p:cNvPicPr>
          <p:nvPr>
            <p:ph type="pic" sz="quarter" idx="15"/>
          </p:nvPr>
        </p:nvPicPr>
        <p:blipFill>
          <a:blip r:embed="rId3"/>
          <a:srcRect t="1245" b="11190"/>
          <a:stretch>
            <a:fillRect/>
          </a:stretch>
        </p:blipFill>
        <p:spPr>
          <a:xfrm>
            <a:off x="1914" y="10"/>
            <a:ext cx="4836786" cy="4214181"/>
          </a:xfrm>
          <a:prstGeom prst="rect">
            <a:avLst/>
          </a:prstGeom>
          <a:noFill/>
        </p:spPr>
      </p:pic>
      <p:sp>
        <p:nvSpPr>
          <p:cNvPr id="3" name="Footer Placeholder 2">
            <a:extLst>
              <a:ext uri="{FF2B5EF4-FFF2-40B4-BE49-F238E27FC236}">
                <a16:creationId xmlns:a16="http://schemas.microsoft.com/office/drawing/2014/main" id="{B735C5A6-E82E-CE25-8053-CBAEFE579498}"/>
              </a:ext>
            </a:extLst>
          </p:cNvPr>
          <p:cNvSpPr>
            <a:spLocks noGrp="1"/>
          </p:cNvSpPr>
          <p:nvPr>
            <p:ph type="ftr" sz="quarter" idx="11"/>
          </p:nvPr>
        </p:nvSpPr>
        <p:spPr>
          <a:xfrm>
            <a:off x="5541275" y="209088"/>
            <a:ext cx="2726376"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4" name="Date Placeholder 3">
            <a:extLst>
              <a:ext uri="{FF2B5EF4-FFF2-40B4-BE49-F238E27FC236}">
                <a16:creationId xmlns:a16="http://schemas.microsoft.com/office/drawing/2014/main" id="{90B1AEE7-DDE4-195D-9E6F-1D7662729B69}"/>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a:extLst>
              <a:ext uri="{FF2B5EF4-FFF2-40B4-BE49-F238E27FC236}">
                <a16:creationId xmlns:a16="http://schemas.microsoft.com/office/drawing/2014/main" id="{2838406F-4CB2-FDF2-0FB9-CAA3E3E306C0}"/>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3</a:t>
            </a:fld>
            <a:endParaRPr lang="en-US"/>
          </a:p>
        </p:txBody>
      </p:sp>
      <p:sp>
        <p:nvSpPr>
          <p:cNvPr id="7" name="Content Placeholder 6">
            <a:extLst>
              <a:ext uri="{FF2B5EF4-FFF2-40B4-BE49-F238E27FC236}">
                <a16:creationId xmlns:a16="http://schemas.microsoft.com/office/drawing/2014/main" id="{426951B7-1003-A952-A5C0-9DE73B3DA46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41276" y="1104900"/>
            <a:ext cx="5750381" cy="5143500"/>
          </a:xfrm>
        </p:spPr>
        <p:txBody>
          <a:bodyPr vert="horz" lIns="91440" tIns="45720" rIns="91440" bIns="45720" rtlCol="0" anchor="t">
            <a:normAutofit/>
          </a:bodyPr>
          <a:lstStyle/>
          <a:p>
            <a:pPr marL="285750" indent="-285750">
              <a:spcBef>
                <a:spcPts val="2500"/>
              </a:spcBef>
              <a:buFont typeface="Arial" panose="020B0604020202020204" pitchFamily="34" charset="0"/>
              <a:buChar char="•"/>
            </a:pPr>
            <a:r>
              <a:rPr lang="en-US" b="1"/>
              <a:t>Anisotropic Resolution Issue</a:t>
            </a:r>
            <a:endParaRPr lang="en-US"/>
          </a:p>
          <a:p>
            <a:pPr marL="0" lvl="1" indent="0">
              <a:buFont typeface="Arial" panose="020B0604020202020204" pitchFamily="34" charset="0"/>
              <a:buNone/>
            </a:pPr>
            <a:r>
              <a:t>Prostate MRI suffers from low through-plane resolution causing blocky artifacts in reformatted views.</a:t>
            </a:r>
            <a:endParaRPr lang="en-US"/>
          </a:p>
          <a:p>
            <a:pPr marL="285750" indent="-285750">
              <a:spcBef>
                <a:spcPts val="2500"/>
              </a:spcBef>
              <a:buFont typeface="Arial" panose="020B0604020202020204" pitchFamily="34" charset="0"/>
              <a:buChar char="•"/>
            </a:pPr>
            <a:r>
              <a:rPr lang="en-US" b="1"/>
              <a:t>Single-Image Super-Resolution (SISR)</a:t>
            </a:r>
          </a:p>
          <a:p>
            <a:pPr marL="0" lvl="1" indent="0">
              <a:buFont typeface="Arial" panose="020B0604020202020204" pitchFamily="34" charset="0"/>
              <a:buNone/>
            </a:pPr>
            <a:r>
              <a:t>SISR baseline using </a:t>
            </a:r>
            <a:r>
              <a:rPr err="1"/>
              <a:t>ResNet</a:t>
            </a:r>
            <a:r>
              <a:t> significantly improves resolution over traditional interpolation methods.</a:t>
            </a:r>
            <a:endParaRPr lang="en-US"/>
          </a:p>
          <a:p>
            <a:pPr marL="285750" indent="-285750">
              <a:spcBef>
                <a:spcPts val="2500"/>
              </a:spcBef>
              <a:buFont typeface="Arial" panose="020B0604020202020204" pitchFamily="34" charset="0"/>
              <a:buChar char="•"/>
            </a:pPr>
            <a:r>
              <a:rPr lang="en-US" b="1"/>
              <a:t>Multi-Image Super-Resolution (MISR)</a:t>
            </a:r>
          </a:p>
          <a:p>
            <a:pPr marL="0" lvl="1" indent="0">
              <a:buFont typeface="Arial" panose="020B0604020202020204" pitchFamily="34" charset="0"/>
              <a:buNone/>
            </a:pPr>
            <a:r>
              <a:t>MISR framework uses adjacent slices to improve anatomical consistency and reduce flickering artifacts.</a:t>
            </a:r>
            <a:endParaRPr lang="en-US"/>
          </a:p>
          <a:p>
            <a:pPr marL="285750" indent="-285750">
              <a:spcBef>
                <a:spcPts val="2500"/>
              </a:spcBef>
              <a:buFont typeface="Arial" panose="020B0604020202020204" pitchFamily="34" charset="0"/>
              <a:buChar char="•"/>
            </a:pPr>
            <a:r>
              <a:rPr lang="en-US" b="1"/>
              <a:t>Clinical Impact and Validation</a:t>
            </a:r>
          </a:p>
          <a:p>
            <a:pPr marL="0" lvl="1" indent="0">
              <a:buFont typeface="Arial" panose="020B0604020202020204" pitchFamily="34" charset="0"/>
              <a:buNone/>
            </a:pPr>
            <a:r>
              <a:t>Validated on Prostate-MRI-US-Biopsy dataset, enhancing diagnostic accuracy and clinical workflows.</a:t>
            </a:r>
            <a:endParaRPr lang="en-US"/>
          </a:p>
        </p:txBody>
      </p:sp>
    </p:spTree>
    <p:extLst>
      <p:ext uri="{BB962C8B-B14F-4D97-AF65-F5344CB8AC3E}">
        <p14:creationId xmlns:p14="http://schemas.microsoft.com/office/powerpoint/2010/main" val="2635965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EABD-D5F3-1B12-0F69-75295293D91A}"/>
              </a:ext>
            </a:extLst>
          </p:cNvPr>
          <p:cNvSpPr>
            <a:spLocks noGrp="1"/>
          </p:cNvSpPr>
          <p:nvPr>
            <p:ph type="title"/>
          </p:nvPr>
        </p:nvSpPr>
        <p:spPr>
          <a:xfrm>
            <a:off x="409980" y="4311805"/>
            <a:ext cx="8585337" cy="2368300"/>
          </a:xfrm>
        </p:spPr>
        <p:txBody>
          <a:bodyPr anchor="b">
            <a:normAutofit/>
          </a:bodyPr>
          <a:lstStyle/>
          <a:p>
            <a:r>
              <a:rPr lang="en-US"/>
              <a:t>Problem Statement</a:t>
            </a:r>
          </a:p>
        </p:txBody>
      </p:sp>
      <p:sp>
        <p:nvSpPr>
          <p:cNvPr id="4" name="Footer Placeholder 3">
            <a:extLst>
              <a:ext uri="{FF2B5EF4-FFF2-40B4-BE49-F238E27FC236}">
                <a16:creationId xmlns:a16="http://schemas.microsoft.com/office/drawing/2014/main" id="{3B2E0182-C59A-CB4F-0E3B-E4636BF69E54}"/>
              </a:ext>
            </a:extLst>
          </p:cNvPr>
          <p:cNvSpPr>
            <a:spLocks noGrp="1"/>
          </p:cNvSpPr>
          <p:nvPr>
            <p:ph type="ftr" sz="quarter" idx="11"/>
          </p:nvPr>
        </p:nvSpPr>
        <p:spPr>
          <a:xfrm>
            <a:off x="419100" y="219456"/>
            <a:ext cx="2656178"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5" name="Date Placeholder 4">
            <a:extLst>
              <a:ext uri="{FF2B5EF4-FFF2-40B4-BE49-F238E27FC236}">
                <a16:creationId xmlns:a16="http://schemas.microsoft.com/office/drawing/2014/main" id="{F42A21AD-C530-BB34-6DD8-D01E3C1AD056}"/>
              </a:ext>
            </a:extLst>
          </p:cNvPr>
          <p:cNvSpPr>
            <a:spLocks noGrp="1"/>
          </p:cNvSpPr>
          <p:nvPr>
            <p:ph type="dt" sz="half" idx="10"/>
          </p:nvPr>
        </p:nvSpPr>
        <p:spPr>
          <a:xfrm>
            <a:off x="8801100" y="219456"/>
            <a:ext cx="1913256" cy="338328"/>
          </a:xfrm>
        </p:spPr>
        <p:txBody>
          <a:bodyPr anchor="ctr">
            <a:normAutofit/>
          </a:bodyPr>
          <a:lstStyle/>
          <a:p>
            <a:pPr>
              <a:spcAft>
                <a:spcPts val="600"/>
              </a:spcAft>
            </a:pPr>
            <a:fld id="{21359139-99F8-4B6E-8834-95F2B9D91EE4}" type="datetime1">
              <a:rPr lang="en-US" smtClean="0"/>
              <a:pPr>
                <a:spcAft>
                  <a:spcPts val="600"/>
                </a:spcAft>
              </a:pPr>
              <a:t>12/5/2025</a:t>
            </a:fld>
            <a:endParaRPr lang="en-US"/>
          </a:p>
        </p:txBody>
      </p:sp>
      <p:sp>
        <p:nvSpPr>
          <p:cNvPr id="6" name="Slide Number Placeholder 5">
            <a:extLst>
              <a:ext uri="{FF2B5EF4-FFF2-40B4-BE49-F238E27FC236}">
                <a16:creationId xmlns:a16="http://schemas.microsoft.com/office/drawing/2014/main" id="{F2155BE8-19A8-696F-622E-9DDC1EC774DC}"/>
              </a:ext>
            </a:extLst>
          </p:cNvPr>
          <p:cNvSpPr>
            <a:spLocks noGrp="1"/>
          </p:cNvSpPr>
          <p:nvPr>
            <p:ph type="sldNum" sz="quarter" idx="12"/>
          </p:nvPr>
        </p:nvSpPr>
        <p:spPr>
          <a:xfrm>
            <a:off x="11291658" y="219456"/>
            <a:ext cx="555948" cy="338328"/>
          </a:xfrm>
        </p:spPr>
        <p:txBody>
          <a:bodyPr anchor="ctr">
            <a:normAutofit/>
          </a:bodyPr>
          <a:lstStyle/>
          <a:p>
            <a:pPr>
              <a:spcAft>
                <a:spcPts val="600"/>
              </a:spcAft>
            </a:pPr>
            <a:fld id="{8E274F5D-21DC-40EF-8DBA-AB9BB119E939}" type="slidenum">
              <a:rPr lang="en-US" smtClean="0"/>
              <a:pPr>
                <a:spcAft>
                  <a:spcPts val="600"/>
                </a:spcAft>
              </a:pPr>
              <a:t>4</a:t>
            </a:fld>
            <a:endParaRPr lang="en-US"/>
          </a:p>
        </p:txBody>
      </p:sp>
    </p:spTree>
    <p:extLst>
      <p:ext uri="{BB962C8B-B14F-4D97-AF65-F5344CB8AC3E}">
        <p14:creationId xmlns:p14="http://schemas.microsoft.com/office/powerpoint/2010/main" val="2880487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216-01A5-9F65-F88F-0FB52CCFD5FC}"/>
              </a:ext>
            </a:extLst>
          </p:cNvPr>
          <p:cNvSpPr>
            <a:spLocks noGrp="1"/>
          </p:cNvSpPr>
          <p:nvPr>
            <p:ph type="title"/>
          </p:nvPr>
        </p:nvSpPr>
        <p:spPr>
          <a:xfrm>
            <a:off x="419100" y="4607626"/>
            <a:ext cx="4419600" cy="1640774"/>
          </a:xfrm>
        </p:spPr>
        <p:txBody>
          <a:bodyPr anchor="t">
            <a:normAutofit/>
          </a:bodyPr>
          <a:lstStyle/>
          <a:p>
            <a:r>
              <a:rPr lang="en-US"/>
              <a:t>Challenges in Anisotropic MRI</a:t>
            </a:r>
          </a:p>
        </p:txBody>
      </p:sp>
      <p:pic>
        <p:nvPicPr>
          <p:cNvPr id="8" name="Content Placeholder 7" descr="Ultrasound Scan of Fetal Development.  Fetus sucking thumb clearly visible in this scan.Some others you might also like:">
            <a:extLst>
              <a:ext uri="{FF2B5EF4-FFF2-40B4-BE49-F238E27FC236}">
                <a16:creationId xmlns:a16="http://schemas.microsoft.com/office/drawing/2014/main" id="{7A9F3DE5-7886-4378-AC65-FEB19B31206E}"/>
              </a:ext>
            </a:extLst>
          </p:cNvPr>
          <p:cNvPicPr>
            <a:picLocks noGrp="1" noChangeAspect="1"/>
          </p:cNvPicPr>
          <p:nvPr>
            <p:ph type="pic" sz="quarter" idx="15"/>
          </p:nvPr>
        </p:nvPicPr>
        <p:blipFill>
          <a:blip r:embed="rId3"/>
          <a:srcRect l="879" r="6441"/>
          <a:stretch>
            <a:fillRect/>
          </a:stretch>
        </p:blipFill>
        <p:spPr>
          <a:xfrm>
            <a:off x="1914" y="10"/>
            <a:ext cx="4836786" cy="4214181"/>
          </a:xfrm>
          <a:prstGeom prst="rect">
            <a:avLst/>
          </a:prstGeom>
          <a:noFill/>
        </p:spPr>
      </p:pic>
      <p:sp>
        <p:nvSpPr>
          <p:cNvPr id="3" name="Footer Placeholder 2">
            <a:extLst>
              <a:ext uri="{FF2B5EF4-FFF2-40B4-BE49-F238E27FC236}">
                <a16:creationId xmlns:a16="http://schemas.microsoft.com/office/drawing/2014/main" id="{4CBFF48C-9F83-BAA5-6ED4-6A5D2F29C680}"/>
              </a:ext>
            </a:extLst>
          </p:cNvPr>
          <p:cNvSpPr>
            <a:spLocks noGrp="1"/>
          </p:cNvSpPr>
          <p:nvPr>
            <p:ph type="ftr" sz="quarter" idx="11"/>
          </p:nvPr>
        </p:nvSpPr>
        <p:spPr>
          <a:xfrm>
            <a:off x="5541275" y="209088"/>
            <a:ext cx="2726376"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4" name="Date Placeholder 3">
            <a:extLst>
              <a:ext uri="{FF2B5EF4-FFF2-40B4-BE49-F238E27FC236}">
                <a16:creationId xmlns:a16="http://schemas.microsoft.com/office/drawing/2014/main" id="{AB0ADC42-FD58-9DB5-CF22-F697D89E92DF}"/>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a:extLst>
              <a:ext uri="{FF2B5EF4-FFF2-40B4-BE49-F238E27FC236}">
                <a16:creationId xmlns:a16="http://schemas.microsoft.com/office/drawing/2014/main" id="{B630EFA8-C83D-ADDD-24EB-B64A3FA6E1DC}"/>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5</a:t>
            </a:fld>
            <a:endParaRPr lang="en-US"/>
          </a:p>
        </p:txBody>
      </p:sp>
      <p:sp>
        <p:nvSpPr>
          <p:cNvPr id="7" name="Content Placeholder 6">
            <a:extLst>
              <a:ext uri="{FF2B5EF4-FFF2-40B4-BE49-F238E27FC236}">
                <a16:creationId xmlns:a16="http://schemas.microsoft.com/office/drawing/2014/main" id="{8FE10E6F-AC9B-C335-FCC6-91380710F31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41276" y="1104900"/>
            <a:ext cx="5750381" cy="5143500"/>
          </a:xfrm>
        </p:spPr>
        <p:txBody>
          <a:bodyPr vert="horz" lIns="91440" tIns="45720" rIns="91440" bIns="45720" rtlCol="0" anchor="t">
            <a:normAutofit/>
          </a:bodyPr>
          <a:lstStyle/>
          <a:p>
            <a:pPr marL="285750" indent="-285750">
              <a:spcBef>
                <a:spcPts val="2500"/>
              </a:spcBef>
              <a:buFont typeface="Arial" panose="020B0604020202020204" pitchFamily="34" charset="0"/>
              <a:buChar char="•"/>
            </a:pPr>
            <a:r>
              <a:rPr lang="en-US" b="1"/>
              <a:t>Anisotropic Resolution Issues</a:t>
            </a:r>
            <a:endParaRPr lang="en-US"/>
          </a:p>
          <a:p>
            <a:pPr marL="0" lvl="1" indent="0">
              <a:buFont typeface="Arial" panose="020B0604020202020204" pitchFamily="34" charset="0"/>
              <a:buNone/>
            </a:pPr>
            <a:r>
              <a:t>High in-plane but poor through-plane resolution causes aliasing and blocky artifacts in reformatted MRI views.</a:t>
            </a:r>
            <a:endParaRPr lang="en-US"/>
          </a:p>
          <a:p>
            <a:pPr marL="285750" indent="-285750">
              <a:spcBef>
                <a:spcPts val="2500"/>
              </a:spcBef>
              <a:buFont typeface="Arial" panose="020B0604020202020204" pitchFamily="34" charset="0"/>
              <a:buChar char="•"/>
            </a:pPr>
            <a:r>
              <a:rPr lang="en-US" b="1"/>
              <a:t>Impact on Diagnostic Tasks</a:t>
            </a:r>
          </a:p>
          <a:p>
            <a:pPr marL="0" lvl="1" indent="0">
              <a:buFont typeface="Arial" panose="020B0604020202020204" pitchFamily="34" charset="0"/>
              <a:buNone/>
            </a:pPr>
            <a:r>
              <a:t>Artifacts hinder accurate visualization and 3D segmentation, complicating volumetric analysis and diagnosis.</a:t>
            </a:r>
            <a:endParaRPr lang="en-US"/>
          </a:p>
          <a:p>
            <a:pPr marL="285750" indent="-285750">
              <a:spcBef>
                <a:spcPts val="2500"/>
              </a:spcBef>
              <a:buFont typeface="Arial" panose="020B0604020202020204" pitchFamily="34" charset="0"/>
              <a:buChar char="•"/>
            </a:pPr>
            <a:r>
              <a:rPr lang="en-US" b="1"/>
              <a:t>Limitations of Traditional Methods</a:t>
            </a:r>
          </a:p>
          <a:p>
            <a:pPr marL="0" lvl="1" indent="0">
              <a:buFont typeface="Arial" panose="020B0604020202020204" pitchFamily="34" charset="0"/>
              <a:buNone/>
            </a:pPr>
            <a:r>
              <a:t>Conventional interpolation fails to restore fine anatomical details, reducing diagnostic quality.</a:t>
            </a:r>
            <a:endParaRPr lang="en-US"/>
          </a:p>
          <a:p>
            <a:pPr marL="285750" indent="-285750">
              <a:spcBef>
                <a:spcPts val="2500"/>
              </a:spcBef>
              <a:buFont typeface="Arial" panose="020B0604020202020204" pitchFamily="34" charset="0"/>
              <a:buChar char="•"/>
            </a:pPr>
            <a:r>
              <a:rPr lang="en-US" b="1"/>
              <a:t>Deep Learning Solutions</a:t>
            </a:r>
          </a:p>
          <a:p>
            <a:pPr marL="0" lvl="1" indent="0">
              <a:buFont typeface="Arial" panose="020B0604020202020204" pitchFamily="34" charset="0"/>
              <a:buNone/>
            </a:pPr>
            <a:r>
              <a:t>Prostate-SR framework uses deep learning to enhance MRI quality and maintain structural consistency across slices.</a:t>
            </a:r>
            <a:endParaRPr lang="en-US"/>
          </a:p>
        </p:txBody>
      </p:sp>
    </p:spTree>
    <p:extLst>
      <p:ext uri="{BB962C8B-B14F-4D97-AF65-F5344CB8AC3E}">
        <p14:creationId xmlns:p14="http://schemas.microsoft.com/office/powerpoint/2010/main" val="1958306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5707-0F87-CEAC-0958-5F63DC396443}"/>
              </a:ext>
            </a:extLst>
          </p:cNvPr>
          <p:cNvSpPr>
            <a:spLocks noGrp="1"/>
          </p:cNvSpPr>
          <p:nvPr>
            <p:ph type="title"/>
          </p:nvPr>
        </p:nvSpPr>
        <p:spPr>
          <a:xfrm>
            <a:off x="409980" y="4311805"/>
            <a:ext cx="8585337" cy="2368300"/>
          </a:xfrm>
        </p:spPr>
        <p:txBody>
          <a:bodyPr anchor="b">
            <a:normAutofit/>
          </a:bodyPr>
          <a:lstStyle/>
          <a:p>
            <a:r>
              <a:rPr lang="en-US"/>
              <a:t>Methodology</a:t>
            </a:r>
          </a:p>
        </p:txBody>
      </p:sp>
      <p:sp>
        <p:nvSpPr>
          <p:cNvPr id="4" name="Footer Placeholder 3">
            <a:extLst>
              <a:ext uri="{FF2B5EF4-FFF2-40B4-BE49-F238E27FC236}">
                <a16:creationId xmlns:a16="http://schemas.microsoft.com/office/drawing/2014/main" id="{766099FC-CCE4-3FC8-9DF0-B16C4FEE74EE}"/>
              </a:ext>
            </a:extLst>
          </p:cNvPr>
          <p:cNvSpPr>
            <a:spLocks noGrp="1"/>
          </p:cNvSpPr>
          <p:nvPr>
            <p:ph type="ftr" sz="quarter" idx="11"/>
          </p:nvPr>
        </p:nvSpPr>
        <p:spPr>
          <a:xfrm>
            <a:off x="419100" y="219456"/>
            <a:ext cx="2656178"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5" name="Date Placeholder 4">
            <a:extLst>
              <a:ext uri="{FF2B5EF4-FFF2-40B4-BE49-F238E27FC236}">
                <a16:creationId xmlns:a16="http://schemas.microsoft.com/office/drawing/2014/main" id="{DD2FEFF3-26C3-7C91-4837-5FD14B9506ED}"/>
              </a:ext>
            </a:extLst>
          </p:cNvPr>
          <p:cNvSpPr>
            <a:spLocks noGrp="1"/>
          </p:cNvSpPr>
          <p:nvPr>
            <p:ph type="dt" sz="half" idx="10"/>
          </p:nvPr>
        </p:nvSpPr>
        <p:spPr>
          <a:xfrm>
            <a:off x="8801100" y="219456"/>
            <a:ext cx="1913256" cy="338328"/>
          </a:xfrm>
        </p:spPr>
        <p:txBody>
          <a:bodyPr anchor="ctr">
            <a:normAutofit/>
          </a:bodyPr>
          <a:lstStyle/>
          <a:p>
            <a:pPr>
              <a:spcAft>
                <a:spcPts val="600"/>
              </a:spcAft>
            </a:pPr>
            <a:fld id="{21359139-99F8-4B6E-8834-95F2B9D91EE4}" type="datetime1">
              <a:rPr lang="en-US" smtClean="0"/>
              <a:pPr>
                <a:spcAft>
                  <a:spcPts val="600"/>
                </a:spcAft>
              </a:pPr>
              <a:t>12/5/2025</a:t>
            </a:fld>
            <a:endParaRPr lang="en-US"/>
          </a:p>
        </p:txBody>
      </p:sp>
      <p:sp>
        <p:nvSpPr>
          <p:cNvPr id="6" name="Slide Number Placeholder 5">
            <a:extLst>
              <a:ext uri="{FF2B5EF4-FFF2-40B4-BE49-F238E27FC236}">
                <a16:creationId xmlns:a16="http://schemas.microsoft.com/office/drawing/2014/main" id="{93F47631-B2B2-B340-BBC0-26E01FD32DF3}"/>
              </a:ext>
            </a:extLst>
          </p:cNvPr>
          <p:cNvSpPr>
            <a:spLocks noGrp="1"/>
          </p:cNvSpPr>
          <p:nvPr>
            <p:ph type="sldNum" sz="quarter" idx="12"/>
          </p:nvPr>
        </p:nvSpPr>
        <p:spPr>
          <a:xfrm>
            <a:off x="11291658" y="219456"/>
            <a:ext cx="555948" cy="338328"/>
          </a:xfrm>
        </p:spPr>
        <p:txBody>
          <a:bodyPr anchor="ctr">
            <a:normAutofit/>
          </a:bodyPr>
          <a:lstStyle/>
          <a:p>
            <a:pPr>
              <a:spcAft>
                <a:spcPts val="600"/>
              </a:spcAft>
            </a:pPr>
            <a:fld id="{8E274F5D-21DC-40EF-8DBA-AB9BB119E939}" type="slidenum">
              <a:rPr lang="en-US" smtClean="0"/>
              <a:pPr>
                <a:spcAft>
                  <a:spcPts val="600"/>
                </a:spcAft>
              </a:pPr>
              <a:t>6</a:t>
            </a:fld>
            <a:endParaRPr lang="en-US"/>
          </a:p>
        </p:txBody>
      </p:sp>
    </p:spTree>
    <p:extLst>
      <p:ext uri="{BB962C8B-B14F-4D97-AF65-F5344CB8AC3E}">
        <p14:creationId xmlns:p14="http://schemas.microsoft.com/office/powerpoint/2010/main" val="3851440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C32D-2601-DFC0-9A55-64076BF9E3DA}"/>
              </a:ext>
            </a:extLst>
          </p:cNvPr>
          <p:cNvSpPr>
            <a:spLocks noGrp="1"/>
          </p:cNvSpPr>
          <p:nvPr>
            <p:ph type="title"/>
          </p:nvPr>
        </p:nvSpPr>
        <p:spPr>
          <a:xfrm>
            <a:off x="419100" y="4607626"/>
            <a:ext cx="4419600" cy="1640774"/>
          </a:xfrm>
        </p:spPr>
        <p:txBody>
          <a:bodyPr anchor="t">
            <a:normAutofit/>
          </a:bodyPr>
          <a:lstStyle/>
          <a:p>
            <a:r>
              <a:rPr lang="en-US"/>
              <a:t>Dataset and Preprocessing</a:t>
            </a:r>
          </a:p>
        </p:txBody>
      </p:sp>
      <p:pic>
        <p:nvPicPr>
          <p:cNvPr id="8" name="Content Placeholder 7" descr="3D Ultrasound scan of body of fetus or baby during pregnancy. This is taken at week 29 during the development of the child. Babies hand, foot and face is visible. Also diagram showing heart beat / pulse and blood flow">
            <a:extLst>
              <a:ext uri="{FF2B5EF4-FFF2-40B4-BE49-F238E27FC236}">
                <a16:creationId xmlns:a16="http://schemas.microsoft.com/office/drawing/2014/main" id="{897184C0-E6CA-4265-A180-27C003E3BB25}"/>
              </a:ext>
            </a:extLst>
          </p:cNvPr>
          <p:cNvPicPr>
            <a:picLocks noGrp="1" noChangeAspect="1"/>
          </p:cNvPicPr>
          <p:nvPr>
            <p:ph type="pic" sz="quarter" idx="15"/>
          </p:nvPr>
        </p:nvPicPr>
        <p:blipFill>
          <a:blip r:embed="rId3"/>
          <a:srcRect l="11499" r="11887" b="-3"/>
          <a:stretch>
            <a:fillRect/>
          </a:stretch>
        </p:blipFill>
        <p:spPr>
          <a:xfrm>
            <a:off x="1914" y="10"/>
            <a:ext cx="4836786" cy="4214181"/>
          </a:xfrm>
          <a:prstGeom prst="rect">
            <a:avLst/>
          </a:prstGeom>
          <a:noFill/>
        </p:spPr>
      </p:pic>
      <p:sp>
        <p:nvSpPr>
          <p:cNvPr id="3" name="Footer Placeholder 2">
            <a:extLst>
              <a:ext uri="{FF2B5EF4-FFF2-40B4-BE49-F238E27FC236}">
                <a16:creationId xmlns:a16="http://schemas.microsoft.com/office/drawing/2014/main" id="{C1FBC315-1661-1D63-CA59-FB6F6141A9A8}"/>
              </a:ext>
            </a:extLst>
          </p:cNvPr>
          <p:cNvSpPr>
            <a:spLocks noGrp="1"/>
          </p:cNvSpPr>
          <p:nvPr>
            <p:ph type="ftr" sz="quarter" idx="11"/>
          </p:nvPr>
        </p:nvSpPr>
        <p:spPr>
          <a:xfrm>
            <a:off x="5541275" y="209088"/>
            <a:ext cx="2726376"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4" name="Date Placeholder 3">
            <a:extLst>
              <a:ext uri="{FF2B5EF4-FFF2-40B4-BE49-F238E27FC236}">
                <a16:creationId xmlns:a16="http://schemas.microsoft.com/office/drawing/2014/main" id="{A81370E6-470D-C9F1-3858-14DBED3E049A}"/>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a:extLst>
              <a:ext uri="{FF2B5EF4-FFF2-40B4-BE49-F238E27FC236}">
                <a16:creationId xmlns:a16="http://schemas.microsoft.com/office/drawing/2014/main" id="{E102A648-3EE9-5326-3081-0948C605199B}"/>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7</a:t>
            </a:fld>
            <a:endParaRPr lang="en-US"/>
          </a:p>
        </p:txBody>
      </p:sp>
      <p:sp>
        <p:nvSpPr>
          <p:cNvPr id="7" name="Content Placeholder 6">
            <a:extLst>
              <a:ext uri="{FF2B5EF4-FFF2-40B4-BE49-F238E27FC236}">
                <a16:creationId xmlns:a16="http://schemas.microsoft.com/office/drawing/2014/main" id="{D2717ABC-EE0C-118A-3768-C72F7E3B422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41276" y="1104900"/>
            <a:ext cx="6634745" cy="5143500"/>
          </a:xfrm>
        </p:spPr>
        <p:txBody>
          <a:bodyPr vert="horz" lIns="91440" tIns="45720" rIns="91440" bIns="45720" rtlCol="0" anchor="t">
            <a:normAutofit/>
          </a:bodyPr>
          <a:lstStyle/>
          <a:p>
            <a:pPr marL="285750" indent="-285750">
              <a:buChar char="•"/>
            </a:pPr>
            <a:r>
              <a:rPr lang="en-US" b="1" dirty="0">
                <a:ea typeface="+mn-lt"/>
                <a:cs typeface="+mn-lt"/>
              </a:rPr>
              <a:t>Source:</a:t>
            </a:r>
            <a:r>
              <a:rPr lang="en-US" dirty="0">
                <a:ea typeface="+mn-lt"/>
                <a:cs typeface="+mn-lt"/>
              </a:rPr>
              <a:t> The Cancer Imaging Archive (TCIA) - Prostate MRI.</a:t>
            </a:r>
            <a:endParaRPr lang="en-US" dirty="0"/>
          </a:p>
          <a:p>
            <a:pPr marL="285750" indent="-285750">
              <a:buChar char="•"/>
            </a:pPr>
            <a:r>
              <a:rPr lang="en-US" b="1" dirty="0">
                <a:ea typeface="+mn-lt"/>
                <a:cs typeface="+mn-lt"/>
              </a:rPr>
              <a:t>Automated Curation:</a:t>
            </a:r>
            <a:endParaRPr lang="en-US" dirty="0"/>
          </a:p>
          <a:p>
            <a:r>
              <a:rPr lang="en-US" dirty="0">
                <a:ea typeface="+mn-lt"/>
                <a:cs typeface="+mn-lt"/>
              </a:rPr>
              <a:t>  Developed heuristic scoring to isolate  </a:t>
            </a:r>
            <a:r>
              <a:rPr lang="en-US" b="1" dirty="0">
                <a:ea typeface="+mn-lt"/>
                <a:cs typeface="+mn-lt"/>
              </a:rPr>
              <a:t>T2-Weighted Axial</a:t>
            </a:r>
            <a:r>
              <a:rPr lang="en-US" dirty="0">
                <a:ea typeface="+mn-lt"/>
                <a:cs typeface="+mn-lt"/>
              </a:rPr>
              <a:t> series.</a:t>
            </a:r>
          </a:p>
          <a:p>
            <a:r>
              <a:rPr lang="en-US" dirty="0">
                <a:ea typeface="+mn-lt"/>
                <a:cs typeface="+mn-lt"/>
              </a:rPr>
              <a:t>  Filtered out corrupted files and sequences with &lt;3 slices.</a:t>
            </a:r>
          </a:p>
          <a:p>
            <a:pPr marL="285750" indent="-285750">
              <a:buChar char="•"/>
            </a:pPr>
            <a:r>
              <a:rPr lang="en-US" b="1" dirty="0">
                <a:ea typeface="+mn-lt"/>
                <a:cs typeface="+mn-lt"/>
              </a:rPr>
              <a:t>Preprocessing:</a:t>
            </a:r>
            <a:endParaRPr lang="en-US" dirty="0"/>
          </a:p>
          <a:p>
            <a:r>
              <a:rPr lang="en-US" b="1" dirty="0">
                <a:ea typeface="+mn-lt"/>
                <a:cs typeface="+mn-lt"/>
              </a:rPr>
              <a:t>     DICOM to PNG::</a:t>
            </a:r>
            <a:r>
              <a:rPr lang="en-US" dirty="0">
                <a:ea typeface="+mn-lt"/>
                <a:cs typeface="+mn-lt"/>
              </a:rPr>
              <a:t> 16-bit medical data normalized to 8-bit  visual format.</a:t>
            </a:r>
            <a:endParaRPr lang="en-US" dirty="0"/>
          </a:p>
          <a:p>
            <a:r>
              <a:rPr lang="en-US" b="1" dirty="0">
                <a:ea typeface="+mn-lt"/>
                <a:cs typeface="+mn-lt"/>
              </a:rPr>
              <a:t>       Triplet Generation:</a:t>
            </a:r>
            <a:r>
              <a:rPr lang="en-US" dirty="0">
                <a:ea typeface="+mn-lt"/>
                <a:cs typeface="+mn-lt"/>
              </a:rPr>
              <a:t> Self-supervised dataset created by grouping slices (n-        1, n, n+1).</a:t>
            </a:r>
            <a:endParaRPr lang="en-US" dirty="0"/>
          </a:p>
          <a:p>
            <a:r>
              <a:rPr lang="en-US" b="1" dirty="0">
                <a:ea typeface="+mn-lt"/>
                <a:cs typeface="+mn-lt"/>
              </a:rPr>
              <a:t>       Robust Loading:</a:t>
            </a:r>
            <a:r>
              <a:rPr lang="en-US" dirty="0">
                <a:ea typeface="+mn-lt"/>
                <a:cs typeface="+mn-lt"/>
              </a:rPr>
              <a:t> Implemented a "Safe Loader" to handle corrupt images during training.</a:t>
            </a:r>
          </a:p>
          <a:p>
            <a:pPr marL="285750" indent="-285750">
              <a:spcBef>
                <a:spcPts val="2500"/>
              </a:spcBef>
              <a:buChar char="•"/>
            </a:pPr>
            <a:endParaRPr lang="en-US" b="1" dirty="0"/>
          </a:p>
        </p:txBody>
      </p:sp>
    </p:spTree>
    <p:extLst>
      <p:ext uri="{BB962C8B-B14F-4D97-AF65-F5344CB8AC3E}">
        <p14:creationId xmlns:p14="http://schemas.microsoft.com/office/powerpoint/2010/main" val="1084778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3E75-6302-B319-0005-5AF0DE3F6A33}"/>
              </a:ext>
            </a:extLst>
          </p:cNvPr>
          <p:cNvSpPr>
            <a:spLocks noGrp="1"/>
          </p:cNvSpPr>
          <p:nvPr>
            <p:ph type="title"/>
          </p:nvPr>
        </p:nvSpPr>
        <p:spPr>
          <a:xfrm>
            <a:off x="419100" y="4607626"/>
            <a:ext cx="4419600" cy="1640774"/>
          </a:xfrm>
        </p:spPr>
        <p:txBody>
          <a:bodyPr anchor="t">
            <a:normAutofit/>
          </a:bodyPr>
          <a:lstStyle/>
          <a:p>
            <a:r>
              <a:rPr lang="en-US" dirty="0"/>
              <a:t>Phase 1: Multi-Image Super-Resolution (MISR) using Simple CNN</a:t>
            </a:r>
          </a:p>
        </p:txBody>
      </p:sp>
      <p:pic>
        <p:nvPicPr>
          <p:cNvPr id="8" name="Content Placeholder 7" descr="Heart model made of plastic">
            <a:extLst>
              <a:ext uri="{FF2B5EF4-FFF2-40B4-BE49-F238E27FC236}">
                <a16:creationId xmlns:a16="http://schemas.microsoft.com/office/drawing/2014/main" id="{D45A81C8-8D91-45AD-8262-EC35DDD74540}"/>
              </a:ext>
            </a:extLst>
          </p:cNvPr>
          <p:cNvPicPr>
            <a:picLocks noGrp="1" noChangeAspect="1"/>
          </p:cNvPicPr>
          <p:nvPr>
            <p:ph type="pic" sz="quarter" idx="15"/>
          </p:nvPr>
        </p:nvPicPr>
        <p:blipFill>
          <a:blip r:embed="rId3"/>
          <a:srcRect r="28267" b="2"/>
          <a:stretch>
            <a:fillRect/>
          </a:stretch>
        </p:blipFill>
        <p:spPr>
          <a:xfrm>
            <a:off x="1914" y="10"/>
            <a:ext cx="4836786" cy="4214181"/>
          </a:xfrm>
          <a:prstGeom prst="rect">
            <a:avLst/>
          </a:prstGeom>
          <a:noFill/>
        </p:spPr>
      </p:pic>
      <p:sp>
        <p:nvSpPr>
          <p:cNvPr id="3" name="Footer Placeholder 2">
            <a:extLst>
              <a:ext uri="{FF2B5EF4-FFF2-40B4-BE49-F238E27FC236}">
                <a16:creationId xmlns:a16="http://schemas.microsoft.com/office/drawing/2014/main" id="{74A27921-3385-A4FA-B376-E95B12240F70}"/>
              </a:ext>
            </a:extLst>
          </p:cNvPr>
          <p:cNvSpPr>
            <a:spLocks noGrp="1"/>
          </p:cNvSpPr>
          <p:nvPr>
            <p:ph type="ftr" sz="quarter" idx="11"/>
          </p:nvPr>
        </p:nvSpPr>
        <p:spPr>
          <a:xfrm>
            <a:off x="5541275" y="209088"/>
            <a:ext cx="2726376" cy="338328"/>
          </a:xfrm>
        </p:spPr>
        <p:txBody>
          <a:bodyPr anchor="ctr">
            <a:normAutofit/>
          </a:bodyPr>
          <a:lstStyle/>
          <a:p>
            <a:r>
              <a:rPr lang="en-US"/>
              <a:t>EEL6935 – Deep Learning for medical images</a:t>
            </a:r>
            <a:endParaRPr lang="en-US">
              <a:solidFill>
                <a:srgbClr val="000000"/>
              </a:solidFill>
            </a:endParaRPr>
          </a:p>
          <a:p>
            <a:pPr>
              <a:spcAft>
                <a:spcPts val="600"/>
              </a:spcAft>
            </a:pPr>
            <a:endParaRPr lang="en-US"/>
          </a:p>
        </p:txBody>
      </p:sp>
      <p:sp>
        <p:nvSpPr>
          <p:cNvPr id="4" name="Date Placeholder 3">
            <a:extLst>
              <a:ext uri="{FF2B5EF4-FFF2-40B4-BE49-F238E27FC236}">
                <a16:creationId xmlns:a16="http://schemas.microsoft.com/office/drawing/2014/main" id="{48356E90-CAE7-8FF6-DE15-3C2CECCD8A16}"/>
              </a:ext>
            </a:extLst>
          </p:cNvPr>
          <p:cNvSpPr>
            <a:spLocks noGrp="1"/>
          </p:cNvSpPr>
          <p:nvPr>
            <p:ph type="dt" sz="half" idx="10"/>
          </p:nvPr>
        </p:nvSpPr>
        <p:spPr>
          <a:xfrm>
            <a:off x="8801100" y="214858"/>
            <a:ext cx="1905250" cy="338328"/>
          </a:xfrm>
        </p:spPr>
        <p:txBody>
          <a:bodyPr anchor="ctr">
            <a:normAutofit/>
          </a:bodyPr>
          <a:lstStyle/>
          <a:p>
            <a:pPr>
              <a:spcAft>
                <a:spcPts val="600"/>
              </a:spcAft>
            </a:pPr>
            <a:fld id="{F38C42AE-61C6-458B-86C3-22D39A5E8956}" type="datetime1">
              <a:rPr lang="en-US" smtClean="0"/>
              <a:pPr>
                <a:spcAft>
                  <a:spcPts val="600"/>
                </a:spcAft>
              </a:pPr>
              <a:t>12/5/2025</a:t>
            </a:fld>
            <a:endParaRPr lang="en-US"/>
          </a:p>
        </p:txBody>
      </p:sp>
      <p:sp>
        <p:nvSpPr>
          <p:cNvPr id="5" name="Slide Number Placeholder 4">
            <a:extLst>
              <a:ext uri="{FF2B5EF4-FFF2-40B4-BE49-F238E27FC236}">
                <a16:creationId xmlns:a16="http://schemas.microsoft.com/office/drawing/2014/main" id="{6C447FB0-21BF-3435-7C36-C26649FE44F6}"/>
              </a:ext>
            </a:extLst>
          </p:cNvPr>
          <p:cNvSpPr>
            <a:spLocks noGrp="1"/>
          </p:cNvSpPr>
          <p:nvPr>
            <p:ph type="sldNum" sz="quarter" idx="12"/>
          </p:nvPr>
        </p:nvSpPr>
        <p:spPr>
          <a:xfrm>
            <a:off x="11291657" y="214858"/>
            <a:ext cx="555948" cy="338328"/>
          </a:xfrm>
        </p:spPr>
        <p:txBody>
          <a:bodyPr anchor="ctr">
            <a:normAutofit/>
          </a:bodyPr>
          <a:lstStyle/>
          <a:p>
            <a:pPr>
              <a:spcAft>
                <a:spcPts val="600"/>
              </a:spcAft>
            </a:pPr>
            <a:fld id="{8E274F5D-21DC-40EF-8DBA-AB9BB119E939}" type="slidenum">
              <a:rPr lang="en-US" smtClean="0"/>
              <a:pPr>
                <a:spcAft>
                  <a:spcPts val="600"/>
                </a:spcAft>
              </a:pPr>
              <a:t>8</a:t>
            </a:fld>
            <a:endParaRPr lang="en-US"/>
          </a:p>
        </p:txBody>
      </p:sp>
      <p:sp>
        <p:nvSpPr>
          <p:cNvPr id="7" name="Content Placeholder 6">
            <a:extLst>
              <a:ext uri="{FF2B5EF4-FFF2-40B4-BE49-F238E27FC236}">
                <a16:creationId xmlns:a16="http://schemas.microsoft.com/office/drawing/2014/main" id="{0AE4DB3A-F3C8-D00D-BF01-85042A9D2C9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41276" y="1104900"/>
            <a:ext cx="5750381" cy="5143500"/>
          </a:xfrm>
        </p:spPr>
        <p:txBody>
          <a:bodyPr vert="horz" lIns="91440" tIns="45720" rIns="91440" bIns="45720" rtlCol="0" anchor="t">
            <a:normAutofit/>
          </a:bodyPr>
          <a:lstStyle/>
          <a:p>
            <a:pPr marL="285750" indent="-285750">
              <a:buFont typeface="Arial" panose="020B0604020202020204" pitchFamily="34" charset="0"/>
              <a:buChar char="•"/>
            </a:pPr>
            <a:r>
              <a:rPr lang="en-US" b="1" dirty="0"/>
              <a:t>Architecture: </a:t>
            </a:r>
            <a:r>
              <a:rPr lang="en-US" dirty="0"/>
              <a:t>SRCNN is designed to be the simplest possible </a:t>
            </a:r>
            <a:r>
              <a:rPr lang="en-US" dirty="0" err="1"/>
              <a:t>deeplearning</a:t>
            </a:r>
            <a:r>
              <a:rPr lang="en-US" dirty="0"/>
              <a:t> solution for image upscaling. It functions like a three-</a:t>
            </a:r>
            <a:r>
              <a:rPr lang="en-US" dirty="0" err="1"/>
              <a:t>stepassembly</a:t>
            </a:r>
            <a:r>
              <a:rPr lang="en-US" dirty="0"/>
              <a:t> line:</a:t>
            </a:r>
          </a:p>
          <a:p>
            <a:pPr marL="285750" indent="-285750">
              <a:buChar char="•"/>
            </a:pPr>
            <a:r>
              <a:rPr lang="en-US" b="1" dirty="0"/>
              <a:t>Feature Extraction:</a:t>
            </a:r>
            <a:r>
              <a:rPr lang="en-US" dirty="0"/>
              <a:t> The first layer acts like a set of eyes, scanning the input image (Previous/Next slices) and extracting basic features like edges and blobs.</a:t>
            </a:r>
          </a:p>
          <a:p>
            <a:pPr marL="285750" indent="-285750">
              <a:buFont typeface="Arial" panose="020B0604020202020204" pitchFamily="34" charset="0"/>
              <a:buChar char="•"/>
            </a:pPr>
            <a:r>
              <a:rPr lang="en-US" b="1" dirty="0"/>
              <a:t>Non-Linear Mapping:</a:t>
            </a:r>
            <a:r>
              <a:rPr lang="en-US" dirty="0"/>
              <a:t> The middle layer acts as the brain, transforming these basic features into a richer representation that defines what the high-resolution middle slice </a:t>
            </a:r>
            <a:r>
              <a:rPr lang="en-US" i="1" dirty="0"/>
              <a:t>should</a:t>
            </a:r>
            <a:r>
              <a:rPr lang="en-US" dirty="0"/>
              <a:t> look like.</a:t>
            </a:r>
          </a:p>
          <a:p>
            <a:pPr marL="285750" indent="-285750">
              <a:buChar char="•"/>
            </a:pPr>
            <a:r>
              <a:rPr lang="en-US" b="1" dirty="0"/>
              <a:t>Reconstruction:</a:t>
            </a:r>
            <a:r>
              <a:rPr lang="en-US" dirty="0"/>
              <a:t> The final layer acts as the painter, averaging these complex features together to produce the final output pixel values.</a:t>
            </a:r>
          </a:p>
          <a:p>
            <a:pPr marL="285750" indent="-285750">
              <a:buFont typeface="Arial" panose="020B0604020202020204" pitchFamily="34" charset="0"/>
              <a:buChar char="•"/>
            </a:pPr>
            <a:r>
              <a:rPr lang="en-US" b="1" dirty="0"/>
              <a:t>Technical Spec:</a:t>
            </a:r>
            <a:r>
              <a:rPr lang="en-US" dirty="0"/>
              <a:t> A 3-layer Convolutional Network (9x9 to 5x5 to5x5 kernels) with </a:t>
            </a:r>
            <a:r>
              <a:rPr lang="en-US" dirty="0" err="1"/>
              <a:t>ReLU</a:t>
            </a:r>
            <a:r>
              <a:rPr lang="en-US" dirty="0"/>
              <a:t> activation.</a:t>
            </a:r>
          </a:p>
          <a:p>
            <a:pPr marL="285750" indent="-285750">
              <a:buFont typeface="Arial" panose="020B0604020202020204" pitchFamily="34" charset="0"/>
              <a:buChar char="•"/>
            </a:pPr>
            <a:endParaRPr lang="en-US" dirty="0"/>
          </a:p>
          <a:p>
            <a:pPr marL="285750" indent="-285750">
              <a:spcBef>
                <a:spcPts val="2500"/>
              </a:spcBef>
              <a:buFont typeface="Arial" panose="020B0604020202020204" pitchFamily="34" charset="0"/>
              <a:buChar char="•"/>
            </a:pPr>
            <a:endParaRPr lang="en-US" b="1" dirty="0"/>
          </a:p>
        </p:txBody>
      </p:sp>
    </p:spTree>
    <p:extLst>
      <p:ext uri="{BB962C8B-B14F-4D97-AF65-F5344CB8AC3E}">
        <p14:creationId xmlns:p14="http://schemas.microsoft.com/office/powerpoint/2010/main" val="358211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0364-A6CE-896D-7774-5D96A19C3128}"/>
              </a:ext>
            </a:extLst>
          </p:cNvPr>
          <p:cNvSpPr>
            <a:spLocks noGrp="1"/>
          </p:cNvSpPr>
          <p:nvPr>
            <p:ph type="title"/>
          </p:nvPr>
        </p:nvSpPr>
        <p:spPr/>
        <p:txBody>
          <a:bodyPr>
            <a:normAutofit fontScale="90000"/>
          </a:bodyPr>
          <a:lstStyle/>
          <a:p>
            <a:r>
              <a:rPr lang="en-US" dirty="0"/>
              <a:t>Phase 2: Multi-Image Super-Resolution (MISR) Enhancement with Deep SRCNN</a:t>
            </a:r>
            <a:endParaRPr lang="en-US" dirty="0">
              <a:solidFill>
                <a:srgbClr val="000000"/>
              </a:solidFill>
            </a:endParaRPr>
          </a:p>
          <a:p>
            <a:endParaRPr lang="en-US"/>
          </a:p>
        </p:txBody>
      </p:sp>
      <p:pic>
        <p:nvPicPr>
          <p:cNvPr id="8" name="Picture Placeholder 7" descr="A close-up of a mri scan&#10;&#10;AI-generated content may be incorrect.">
            <a:extLst>
              <a:ext uri="{FF2B5EF4-FFF2-40B4-BE49-F238E27FC236}">
                <a16:creationId xmlns:a16="http://schemas.microsoft.com/office/drawing/2014/main" id="{F6686232-6BF5-1E25-0856-F72907062705}"/>
              </a:ext>
            </a:extLst>
          </p:cNvPr>
          <p:cNvPicPr>
            <a:picLocks noGrp="1" noChangeAspect="1"/>
          </p:cNvPicPr>
          <p:nvPr>
            <p:ph type="pic" sz="quarter" idx="15"/>
          </p:nvPr>
        </p:nvPicPr>
        <p:blipFill>
          <a:blip r:embed="rId2"/>
          <a:srcRect l="18559" r="18559"/>
          <a:stretch/>
        </p:blipFill>
        <p:spPr>
          <a:xfrm>
            <a:off x="1914" y="-52"/>
            <a:ext cx="5458417" cy="4284476"/>
          </a:xfrm>
          <a:prstGeom prst="rect">
            <a:avLst/>
          </a:prstGeom>
          <a:blipFill>
            <a:blip r:embed="rId3">
              <a:alphaModFix amt="60000"/>
            </a:blip>
            <a:stretch>
              <a:fillRect/>
            </a:stretch>
          </a:blipFill>
        </p:spPr>
      </p:pic>
      <p:sp>
        <p:nvSpPr>
          <p:cNvPr id="4" name="Footer Placeholder 3">
            <a:extLst>
              <a:ext uri="{FF2B5EF4-FFF2-40B4-BE49-F238E27FC236}">
                <a16:creationId xmlns:a16="http://schemas.microsoft.com/office/drawing/2014/main" id="{1826FD16-5CFA-381A-73C6-66F8C6526719}"/>
              </a:ext>
            </a:extLst>
          </p:cNvPr>
          <p:cNvSpPr>
            <a:spLocks noGrp="1"/>
          </p:cNvSpPr>
          <p:nvPr>
            <p:ph type="ftr" sz="quarter" idx="11"/>
          </p:nvPr>
        </p:nvSpPr>
        <p:spPr/>
        <p:txBody>
          <a:bodyPr/>
          <a:lstStyle/>
          <a:p>
            <a:r>
              <a:rPr lang="en-US"/>
              <a:t>EEL6935 – Deep Learning for medical images</a:t>
            </a:r>
            <a:endParaRPr lang="en-US">
              <a:solidFill>
                <a:srgbClr val="000000"/>
              </a:solidFill>
            </a:endParaRPr>
          </a:p>
          <a:p>
            <a:endParaRPr lang="en-US"/>
          </a:p>
        </p:txBody>
      </p:sp>
      <p:sp>
        <p:nvSpPr>
          <p:cNvPr id="5" name="Date Placeholder 4">
            <a:extLst>
              <a:ext uri="{FF2B5EF4-FFF2-40B4-BE49-F238E27FC236}">
                <a16:creationId xmlns:a16="http://schemas.microsoft.com/office/drawing/2014/main" id="{EC378760-2897-104A-0EE7-E130704B0686}"/>
              </a:ext>
            </a:extLst>
          </p:cNvPr>
          <p:cNvSpPr>
            <a:spLocks noGrp="1"/>
          </p:cNvSpPr>
          <p:nvPr>
            <p:ph type="dt" sz="half" idx="10"/>
          </p:nvPr>
        </p:nvSpPr>
        <p:spPr/>
        <p:txBody>
          <a:bodyPr/>
          <a:lstStyle/>
          <a:p>
            <a:fld id="{86709B22-BFE8-4BFE-80D5-4133DC0C2AC6}" type="datetime1">
              <a:rPr lang="en-US" smtClean="0"/>
              <a:t>12/5/2025</a:t>
            </a:fld>
            <a:endParaRPr lang="en-US"/>
          </a:p>
        </p:txBody>
      </p:sp>
      <p:sp>
        <p:nvSpPr>
          <p:cNvPr id="6" name="Slide Number Placeholder 5">
            <a:extLst>
              <a:ext uri="{FF2B5EF4-FFF2-40B4-BE49-F238E27FC236}">
                <a16:creationId xmlns:a16="http://schemas.microsoft.com/office/drawing/2014/main" id="{81DA4E96-C364-C34F-CE76-6D9C510A22BF}"/>
              </a:ext>
            </a:extLst>
          </p:cNvPr>
          <p:cNvSpPr>
            <a:spLocks noGrp="1"/>
          </p:cNvSpPr>
          <p:nvPr>
            <p:ph type="sldNum" sz="quarter" idx="12"/>
          </p:nvPr>
        </p:nvSpPr>
        <p:spPr/>
        <p:txBody>
          <a:bodyPr/>
          <a:lstStyle/>
          <a:p>
            <a:fld id="{8E274F5D-21DC-40EF-8DBA-AB9BB119E939}" type="slidenum">
              <a:rPr lang="en-US" smtClean="0"/>
              <a:t>9</a:t>
            </a:fld>
            <a:endParaRPr lang="en-US"/>
          </a:p>
        </p:txBody>
      </p:sp>
      <p:sp>
        <p:nvSpPr>
          <p:cNvPr id="7" name="Content Placeholder 6">
            <a:extLst>
              <a:ext uri="{FF2B5EF4-FFF2-40B4-BE49-F238E27FC236}">
                <a16:creationId xmlns:a16="http://schemas.microsoft.com/office/drawing/2014/main" id="{76DBFD19-B01F-EF16-8CE9-3C5C26CBD4FA}"/>
              </a:ext>
            </a:extLst>
          </p:cNvPr>
          <p:cNvSpPr>
            <a:spLocks noGrp="1"/>
          </p:cNvSpPr>
          <p:nvPr>
            <p:ph sz="quarter" idx="14"/>
          </p:nvPr>
        </p:nvSpPr>
        <p:spPr/>
        <p:txBody>
          <a:bodyPr vert="horz" lIns="91440" tIns="45720" rIns="91440" bIns="45720" rtlCol="0" anchor="t">
            <a:normAutofit/>
          </a:bodyPr>
          <a:lstStyle/>
          <a:p>
            <a:pPr marL="285750" indent="-285750">
              <a:buFont typeface="Arial"/>
              <a:buChar char="•"/>
            </a:pPr>
            <a:r>
              <a:rPr lang="en-US" dirty="0">
                <a:ea typeface="+mn-lt"/>
                <a:cs typeface="+mn-lt"/>
              </a:rPr>
              <a:t>Deep SRCNN takes the core concept of SRCNN but makes the brain significantly larger and more complex.</a:t>
            </a:r>
            <a:endParaRPr lang="en-US" dirty="0"/>
          </a:p>
          <a:p>
            <a:pPr marL="285750" indent="-285750">
              <a:buFont typeface="Arial"/>
              <a:buChar char="•"/>
            </a:pPr>
            <a:r>
              <a:rPr lang="en-US" dirty="0">
                <a:ea typeface="+mn-lt"/>
                <a:cs typeface="+mn-lt"/>
              </a:rPr>
              <a:t>Instead of a single mapping layer, it stacks </a:t>
            </a:r>
            <a:r>
              <a:rPr lang="en-US" b="1" dirty="0">
                <a:ea typeface="+mn-lt"/>
                <a:cs typeface="+mn-lt"/>
              </a:rPr>
              <a:t>multiple convolutional layers</a:t>
            </a:r>
            <a:r>
              <a:rPr lang="en-US" dirty="0">
                <a:ea typeface="+mn-lt"/>
                <a:cs typeface="+mn-lt"/>
              </a:rPr>
              <a:t> (in our case, 6 layers) one after another.</a:t>
            </a:r>
            <a:endParaRPr lang="en-US" dirty="0"/>
          </a:p>
          <a:p>
            <a:pPr marL="285750" indent="-285750">
              <a:buFont typeface="Arial"/>
              <a:buChar char="•"/>
            </a:pPr>
            <a:r>
              <a:rPr lang="en-US" dirty="0">
                <a:ea typeface="+mn-lt"/>
                <a:cs typeface="+mn-lt"/>
              </a:rPr>
              <a:t>This depth allows the model to learn a </a:t>
            </a:r>
            <a:r>
              <a:rPr lang="en-US" b="1" dirty="0">
                <a:ea typeface="+mn-lt"/>
                <a:cs typeface="+mn-lt"/>
              </a:rPr>
              <a:t>hierarchy of features</a:t>
            </a:r>
            <a:r>
              <a:rPr lang="en-US" dirty="0">
                <a:ea typeface="+mn-lt"/>
                <a:cs typeface="+mn-lt"/>
              </a:rPr>
              <a:t>. The early layers might recognize simple lines, while deeper layers recognize complex MRI textures like prostate boundaries or muscle striations.</a:t>
            </a:r>
            <a:endParaRPr lang="en-US" dirty="0"/>
          </a:p>
          <a:p>
            <a:pPr marL="285750" indent="-285750">
              <a:buFont typeface="Arial"/>
              <a:buChar char="•"/>
            </a:pPr>
            <a:r>
              <a:rPr lang="en-US" b="1" dirty="0">
                <a:ea typeface="+mn-lt"/>
                <a:cs typeface="+mn-lt"/>
              </a:rPr>
              <a:t>Technical Spec:</a:t>
            </a:r>
            <a:r>
              <a:rPr lang="en-US" dirty="0">
                <a:ea typeface="+mn-lt"/>
                <a:cs typeface="+mn-lt"/>
              </a:rPr>
              <a:t> A stack of 6 Convolutional layers with </a:t>
            </a:r>
            <a:r>
              <a:rPr lang="en-US" dirty="0" err="1">
                <a:ea typeface="+mn-lt"/>
                <a:cs typeface="+mn-lt"/>
              </a:rPr>
              <a:t>ReLU</a:t>
            </a:r>
            <a:r>
              <a:rPr lang="en-US" dirty="0">
                <a:ea typeface="+mn-lt"/>
                <a:cs typeface="+mn-lt"/>
              </a:rPr>
              <a:t> activations. It increases the receptive field, allowing the model to see more of the image context at once before making a decision.</a:t>
            </a:r>
            <a:endParaRPr lang="en-US" dirty="0"/>
          </a:p>
          <a:p>
            <a:endParaRPr lang="en-US" dirty="0"/>
          </a:p>
        </p:txBody>
      </p:sp>
    </p:spTree>
    <p:extLst>
      <p:ext uri="{BB962C8B-B14F-4D97-AF65-F5344CB8AC3E}">
        <p14:creationId xmlns:p14="http://schemas.microsoft.com/office/powerpoint/2010/main" val="4023133058"/>
      </p:ext>
    </p:extLst>
  </p:cSld>
  <p:clrMapOvr>
    <a:masterClrMapping/>
  </p:clrMapOvr>
</p:sld>
</file>

<file path=ppt/theme/theme1.xml><?xml version="1.0" encoding="utf-8"?>
<a:theme xmlns:a="http://schemas.openxmlformats.org/drawingml/2006/main" name="Film burn">
  <a:themeElements>
    <a:clrScheme name="Custom 2">
      <a:dk1>
        <a:srgbClr val="09090C"/>
      </a:dk1>
      <a:lt1>
        <a:sysClr val="window" lastClr="FFFFFF"/>
      </a:lt1>
      <a:dk2>
        <a:srgbClr val="000000"/>
      </a:dk2>
      <a:lt2>
        <a:srgbClr val="F9EFEC"/>
      </a:lt2>
      <a:accent1>
        <a:srgbClr val="CB49B2"/>
      </a:accent1>
      <a:accent2>
        <a:srgbClr val="7C3191"/>
      </a:accent2>
      <a:accent3>
        <a:srgbClr val="E95D48"/>
      </a:accent3>
      <a:accent4>
        <a:srgbClr val="F08E6B"/>
      </a:accent4>
      <a:accent5>
        <a:srgbClr val="D93752"/>
      </a:accent5>
      <a:accent6>
        <a:srgbClr val="EE7345"/>
      </a:accent6>
      <a:hlink>
        <a:srgbClr val="CB49B2"/>
      </a:hlink>
      <a:folHlink>
        <a:srgbClr val="E95D48"/>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lm Burn_win32_Liz_v4" id="{15E0A01B-C0A0-4E33-97EB-A34D3C451DCF}" vid="{FB8E1E66-9252-4554-A1C4-ACC82554D8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Image xmlns="71af3243-3dd4-4a8d-8c0d-dd76da1f02a5">
      <Url xsi:nil="true"/>
      <Description xsi:nil="true"/>
    </Image>
    <Status xmlns="71af3243-3dd4-4a8d-8c0d-dd76da1f02a5">Not started</Status>
    <Background xmlns="71af3243-3dd4-4a8d-8c0d-dd76da1f02a5">false</Background>
    <ImageTagsTaxHTField xmlns="71af3243-3dd4-4a8d-8c0d-dd76da1f02a5">
      <Terms xmlns="http://schemas.microsoft.com/office/infopath/2007/PartnerControls"/>
    </ImageTagsTaxHTField>
    <MediaServiceKeyPoints xmlns="71af3243-3dd4-4a8d-8c0d-dd76da1f02a5" xsi:nil="true"/>
    <SharedWithUsers xmlns="16c05727-aa75-4e4a-9b5f-8a80a1165891">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0BF7B2-4A2B-4CA7-8150-68B962AD6E62}">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B53938E-C8DA-4DDE-A937-0EA87B476A8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27E2546-C5EB-442C-BCA8-1B0D17D6142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24</Slides>
  <Notes>21</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Film burn</vt:lpstr>
      <vt:lpstr>Prostate-SR: Deep Learning Approach for Anisotropic  MRI Reconstruction</vt:lpstr>
      <vt:lpstr>Introduction and Abstract</vt:lpstr>
      <vt:lpstr>Abstract</vt:lpstr>
      <vt:lpstr>Problem Statement</vt:lpstr>
      <vt:lpstr>Challenges in Anisotropic MRI</vt:lpstr>
      <vt:lpstr>Methodology</vt:lpstr>
      <vt:lpstr>Dataset and Preprocessing</vt:lpstr>
      <vt:lpstr>Phase 1: Multi-Image Super-Resolution (MISR) using Simple CNN</vt:lpstr>
      <vt:lpstr>Phase 2: Multi-Image Super-Resolution (MISR) Enhancement with Deep SRCNN </vt:lpstr>
      <vt:lpstr>Phase 3: Multi-Image Super-Resolution (MISR) Enhancement with SRGAN  </vt:lpstr>
      <vt:lpstr>Phase 4: Multi-Image Super-Resolution (MISR) Enhancement with Fast DDPM  </vt:lpstr>
      <vt:lpstr>Model Architecture</vt:lpstr>
      <vt:lpstr>PowerPoint Presentation</vt:lpstr>
      <vt:lpstr>PowerPoint Presentation</vt:lpstr>
      <vt:lpstr>PowerPoint Presentation</vt:lpstr>
      <vt:lpstr>PowerPoint Presentation</vt:lpstr>
      <vt:lpstr>Experiments and Results</vt:lpstr>
      <vt:lpstr>PowerPoint Presentation</vt:lpstr>
      <vt:lpstr>PowerPoint Presentation</vt:lpstr>
      <vt:lpstr>Performance Analysis</vt:lpstr>
      <vt:lpstr>Conclusion and Future Work</vt:lpstr>
      <vt:lpstr>Summary and Next Steps</vt:lpstr>
      <vt:lpstr>References</vt:lpstr>
      <vt:lpstr>Key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228</cp:revision>
  <dcterms:created xsi:type="dcterms:W3CDTF">2025-08-01T17:43:39Z</dcterms:created>
  <dcterms:modified xsi:type="dcterms:W3CDTF">2025-12-05T21:07:26Z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Order">
    <vt:r8>2365000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